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2" autoAdjust="0"/>
  </p:normalViewPr>
  <p:slideViewPr>
    <p:cSldViewPr>
      <p:cViewPr varScale="1">
        <p:scale>
          <a:sx n="79" d="100"/>
          <a:sy n="79" d="100"/>
        </p:scale>
        <p:origin x="157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1C573-BBB8-4001-822B-E87E50AB393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91C75-74C1-4F64-AB1B-2005A157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11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91C75-74C1-4F64-AB1B-2005A1576A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43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6F00-7E50-4143-9639-519261C74135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38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2AB7-2FBB-4425-9E24-E11A49569DDF}" type="datetime1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15CB-410A-4EFE-87B6-0A3BED43DA14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38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383D-836B-483A-855A-BC0CBA3A3E33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4866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43AA-6398-44FE-8A68-A724C270B6C2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72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A531-0EDC-4BA6-BA8A-EB76A6D468E6}" type="datetime1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62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AB1E-D6CC-4DD4-8EAF-AD2FC8AB4607}" type="datetime1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72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88D2-383C-4E19-94C2-E473FA5E5F67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401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2198-BD90-46ED-893A-DD7D8A25BA3E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5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17B6-0228-471E-AD24-2B74B63F266E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9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3FD1-F2CF-48ED-9ED5-90490D4B501E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79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1645-3777-4382-85B7-4D32A4F3B1E7}" type="datetime1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3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EAFD-F141-41FC-BBE4-4569508C6C73}" type="datetime1">
              <a:rPr lang="en-US" smtClean="0"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47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6C43-67D3-4A59-8E5A-90026EC82A79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7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5D8A-2448-4036-B7EB-91F45BC07C0B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27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873B-E00F-4D10-AF11-28589EF9A5CD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54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8639-B3FA-44DF-BB29-896AEC4CBAAF}" type="datetime1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2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92BE2F8-CDBB-46CA-A3DB-FB30818549D1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411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91113"/>
            <a:ext cx="7772400" cy="2060778"/>
          </a:xfrm>
        </p:spPr>
        <p:txBody>
          <a:bodyPr>
            <a:normAutofit fontScale="90000"/>
          </a:bodyPr>
          <a:lstStyle/>
          <a:p>
            <a:pPr algn="ctr">
              <a:tabLst>
                <a:tab pos="234950" algn="l"/>
              </a:tabLst>
            </a:pPr>
            <a:r>
              <a:rPr lang="fa-IR" sz="2800" dirty="0">
                <a:solidFill>
                  <a:srgbClr val="FFFF00"/>
                </a:solidFill>
              </a:rPr>
              <a:t> </a:t>
            </a:r>
            <a:br>
              <a:rPr lang="fa-IR" sz="2800" dirty="0">
                <a:solidFill>
                  <a:srgbClr val="FFFF00"/>
                </a:solidFill>
              </a:rPr>
            </a:br>
            <a:r>
              <a:rPr lang="en-US" sz="2800" dirty="0">
                <a:solidFill>
                  <a:srgbClr val="FFFF00"/>
                </a:solidFill>
              </a:rPr>
              <a:t>In the Name of God</a:t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b="1" dirty="0">
                <a:solidFill>
                  <a:srgbClr val="FFFF00"/>
                </a:solidFill>
              </a:rPr>
              <a:t>Topic </a:t>
            </a:r>
            <a:r>
              <a:rPr lang="en-US" sz="2400" dirty="0">
                <a:solidFill>
                  <a:srgbClr val="FFFF00"/>
                </a:solidFill>
              </a:rPr>
              <a:t>	</a:t>
            </a:r>
            <a:br>
              <a:rPr lang="en-US" sz="2400" dirty="0">
                <a:solidFill>
                  <a:srgbClr val="FFFF00"/>
                </a:solidFill>
              </a:rPr>
            </a:br>
            <a:br>
              <a:rPr lang="en-US" sz="2800" dirty="0">
                <a:solidFill>
                  <a:srgbClr val="FFFF00"/>
                </a:solidFill>
              </a:rPr>
            </a:b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7771"/>
            <a:ext cx="6400800" cy="3127829"/>
          </a:xfrm>
        </p:spPr>
        <p:txBody>
          <a:bodyPr>
            <a:normAutofit fontScale="85000" lnSpcReduction="20000"/>
          </a:bodyPr>
          <a:lstStyle/>
          <a:p>
            <a:pPr rtl="1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author, Second author, </a:t>
            </a:r>
          </a:p>
          <a:p>
            <a:pPr rtl="1"/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(Style: Times New Roman, 0000 </a:t>
            </a:r>
            <a:r>
              <a:rPr lang="en-US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rtl="1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and address for first author</a:t>
            </a:r>
          </a:p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and address for second author</a:t>
            </a: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79E72E3A-062E-4C58-91FB-F24651141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8849" y="0"/>
            <a:ext cx="7564221" cy="1264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217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71700" y="2105085"/>
            <a:ext cx="50673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</a:p>
          <a:p>
            <a:pPr rt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total summery from four background paragraphs, Research Methodology, findings and discussions with verbs</a:t>
            </a:r>
          </a:p>
          <a:p>
            <a:pPr rt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(Style: Times New Roman, 40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rt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words:</a:t>
            </a:r>
          </a:p>
          <a:p>
            <a:pPr rt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9E72E3A-062E-4C58-91FB-F24651141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8849" y="0"/>
            <a:ext cx="7564221" cy="1264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708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2644530"/>
            <a:ext cx="769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rt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“A documented brief from research overview including introduction of subject matter, article importance, future verbs, and research literature </a:t>
            </a:r>
          </a:p>
          <a:p>
            <a:pPr rt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(Style: Times New Roman, 40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rtl="1"/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9E72E3A-062E-4C58-91FB-F24651141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8849" y="0"/>
            <a:ext cx="7564221" cy="1264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334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322647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Methodology: Instrument and Measurement Scale, Data Collection Technique and Scientific Evidence Related to Questionnaires, interviews or other tests - Variables- method of pattern analyzing and assumptions</a:t>
            </a:r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79E72E3A-062E-4C58-91FB-F24651141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8849" y="0"/>
            <a:ext cx="7564221" cy="1264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32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47800" y="2967335"/>
            <a:ext cx="6553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findings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Expressof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findings, innovation of paper)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(Methods and statistical tests to evaluate the results and qualitative data analysis)   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(Style: Times New Roman, 40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79E72E3A-062E-4C58-91FB-F24651141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8849" y="0"/>
            <a:ext cx="7564221" cy="1264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39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333685"/>
            <a:ext cx="817721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</a:t>
            </a:r>
          </a:p>
          <a:p>
            <a:pPr rt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Comparing the recently innovation with the innovation of authoritative articles in the background, The uniqueness of research findings, Providing practical suggestions for solving of real-world problems for development and production of knowledge and practical importance from research findings.</a:t>
            </a:r>
          </a:p>
          <a:p>
            <a:pPr rt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(Style: Times New Roman, 40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rt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rt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rt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9E72E3A-062E-4C58-91FB-F24651141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8849" y="0"/>
            <a:ext cx="7564221" cy="1264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257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0" y="3105835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rt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rt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rt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</a:t>
            </a:r>
          </a:p>
          <a:p>
            <a:pPr rt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(Style: Times New Roman, 40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rt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279B0B3-963E-44D4-A516-9E644B442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8849" y="0"/>
            <a:ext cx="7564221" cy="1264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5034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81003" y="2743200"/>
            <a:ext cx="115339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dirty="0">
              <a:cs typeface="+mj-cs"/>
            </a:endParaRPr>
          </a:p>
          <a:p>
            <a:pPr algn="ctr"/>
            <a:r>
              <a:rPr lang="en-US" dirty="0">
                <a:cs typeface="+mj-cs"/>
              </a:rPr>
              <a:t>Thank you</a:t>
            </a:r>
          </a:p>
          <a:p>
            <a:pPr algn="ctr"/>
            <a:r>
              <a:rPr lang="en-US" dirty="0">
                <a:cs typeface="+mj-cs"/>
              </a:rPr>
              <a:t>The End</a:t>
            </a:r>
            <a:endParaRPr lang="fa-IR" dirty="0">
              <a:cs typeface="+mj-cs"/>
            </a:endParaRPr>
          </a:p>
          <a:p>
            <a:pPr algn="ctr"/>
            <a:endParaRPr lang="en-US" dirty="0">
              <a:cs typeface="+mj-cs"/>
            </a:endParaRPr>
          </a:p>
          <a:p>
            <a:pPr algn="ctr"/>
            <a:endParaRPr lang="en-US" dirty="0"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DE85DD7D-EEE6-4FDA-AC7C-D97B7102BA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8849" y="0"/>
            <a:ext cx="7564221" cy="1264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390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104</TotalTime>
  <Words>261</Words>
  <Application>Microsoft Office PowerPoint</Application>
  <PresentationFormat>On-screen Show (4:3)</PresentationFormat>
  <Paragraphs>57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Ion</vt:lpstr>
      <vt:lpstr>  In the Name of God  Topic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مقاله برتر گروه ....</dc:title>
  <dc:creator>martpc</dc:creator>
  <cp:lastModifiedBy>Mr. MRT</cp:lastModifiedBy>
  <cp:revision>22</cp:revision>
  <dcterms:created xsi:type="dcterms:W3CDTF">2016-12-29T16:17:13Z</dcterms:created>
  <dcterms:modified xsi:type="dcterms:W3CDTF">2020-02-17T20:47:00Z</dcterms:modified>
</cp:coreProperties>
</file>