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7" r:id="rId2"/>
  </p:sldIdLst>
  <p:sldSz cx="18003838" cy="25201563"/>
  <p:notesSz cx="6715125" cy="923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47284" indent="237999" algn="l" rtl="0" fontAlgn="base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696996" indent="473569" algn="l" rtl="0" fontAlgn="base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47923" indent="709139" algn="l" rtl="0" fontAlgn="base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97635" indent="945924" algn="l" rtl="0" fontAlgn="base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748561" algn="l" defTabSz="699425" rtl="0" eaLnBrk="1" latinLnBrk="0" hangingPunct="1">
      <a:defRPr sz="5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098274" algn="l" defTabSz="699425" rtl="0" eaLnBrk="1" latinLnBrk="0" hangingPunct="1">
      <a:defRPr sz="5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447986" algn="l" defTabSz="699425" rtl="0" eaLnBrk="1" latinLnBrk="0" hangingPunct="1">
      <a:defRPr sz="5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2797698" algn="l" defTabSz="699425" rtl="0" eaLnBrk="1" latinLnBrk="0" hangingPunct="1">
      <a:defRPr sz="5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0000"/>
    <a:srgbClr val="990033"/>
    <a:srgbClr val="CC9900"/>
    <a:srgbClr val="66FF66"/>
    <a:srgbClr val="660033"/>
    <a:srgbClr val="CC6600"/>
    <a:srgbClr val="0000FF"/>
    <a:srgbClr val="9933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757" autoAdjust="0"/>
  </p:normalViewPr>
  <p:slideViewPr>
    <p:cSldViewPr snapToGrid="0">
      <p:cViewPr>
        <p:scale>
          <a:sx n="62" d="100"/>
          <a:sy n="62" d="100"/>
        </p:scale>
        <p:origin x="-306" y="60"/>
      </p:cViewPr>
      <p:guideLst>
        <p:guide orient="horz" pos="3703"/>
        <p:guide orient="horz" pos="15462"/>
        <p:guide orient="horz" pos="1644"/>
        <p:guide pos="56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20900" y="692150"/>
            <a:ext cx="24749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9F1E381-EB66-4F8C-881D-0F9D43744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347284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696996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04792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39763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1748376" algn="l" defTabSz="6993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98050" algn="l" defTabSz="6993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47725" algn="l" defTabSz="6993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97401" algn="l" defTabSz="6993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288" y="7828821"/>
            <a:ext cx="15303262" cy="54020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0576" y="14280886"/>
            <a:ext cx="12602687" cy="64403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7/27/2014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5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3483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52782" y="1009233"/>
            <a:ext cx="4050864" cy="2150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92" y="1009233"/>
            <a:ext cx="11852527" cy="2150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9192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7298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179" y="16194340"/>
            <a:ext cx="15303262" cy="5005310"/>
          </a:xfrm>
        </p:spPr>
        <p:txBody>
          <a:bodyPr anchor="t"/>
          <a:lstStyle>
            <a:lvl1pPr algn="r">
              <a:defRPr sz="108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179" y="10681500"/>
            <a:ext cx="15303262" cy="5512840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926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92" y="5880366"/>
            <a:ext cx="7951695" cy="16631867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51951" y="5880366"/>
            <a:ext cx="7951695" cy="16631867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533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92" y="5641185"/>
            <a:ext cx="7954822" cy="2350977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92" y="7992162"/>
            <a:ext cx="7954822" cy="14520069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5701" y="5641185"/>
            <a:ext cx="7957946" cy="2350977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5701" y="7992162"/>
            <a:ext cx="7957946" cy="14520069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6650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9752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666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3" y="1003395"/>
            <a:ext cx="5923139" cy="4270265"/>
          </a:xfrm>
        </p:spPr>
        <p:txBody>
          <a:bodyPr anchor="b"/>
          <a:lstStyle>
            <a:lvl1pPr algn="r">
              <a:defRPr sz="54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9000" y="1003397"/>
            <a:ext cx="10064646" cy="21508836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193" y="5273662"/>
            <a:ext cx="5923139" cy="17238571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61542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878" y="17641094"/>
            <a:ext cx="10802303" cy="2082631"/>
          </a:xfrm>
        </p:spPr>
        <p:txBody>
          <a:bodyPr anchor="b"/>
          <a:lstStyle>
            <a:lvl1pPr algn="r">
              <a:defRPr sz="54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8878" y="2251806"/>
            <a:ext cx="10802303" cy="15120938"/>
          </a:xfrm>
        </p:spPr>
        <p:txBody>
          <a:bodyPr/>
          <a:lstStyle>
            <a:lvl1pPr marL="0" indent="0">
              <a:buNone/>
              <a:defRPr sz="8600"/>
            </a:lvl1pPr>
            <a:lvl2pPr marL="1234440" indent="0">
              <a:buNone/>
              <a:defRPr sz="7600"/>
            </a:lvl2pPr>
            <a:lvl3pPr marL="2468880" indent="0">
              <a:buNone/>
              <a:defRPr sz="650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8878" y="19723725"/>
            <a:ext cx="10802303" cy="2957682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7/27/2014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67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92" y="1009231"/>
            <a:ext cx="16203454" cy="4200261"/>
          </a:xfrm>
          <a:prstGeom prst="rect">
            <a:avLst/>
          </a:prstGeom>
        </p:spPr>
        <p:txBody>
          <a:bodyPr vert="horz" lIns="246888" tIns="123444" rIns="246888" bIns="123444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92" y="5880366"/>
            <a:ext cx="16203454" cy="16631867"/>
          </a:xfrm>
          <a:prstGeom prst="rect">
            <a:avLst/>
          </a:prstGeom>
        </p:spPr>
        <p:txBody>
          <a:bodyPr vert="horz" lIns="246888" tIns="123444" rIns="246888" bIns="123444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902750" y="23358117"/>
            <a:ext cx="4200896" cy="1341750"/>
          </a:xfrm>
          <a:prstGeom prst="rect">
            <a:avLst/>
          </a:prstGeom>
        </p:spPr>
        <p:txBody>
          <a:bodyPr vert="horz" lIns="246888" tIns="123444" rIns="246888" bIns="123444" rtlCol="1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7/27/2014</a:t>
            </a:fld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51312" y="23358117"/>
            <a:ext cx="5701215" cy="1341750"/>
          </a:xfrm>
          <a:prstGeom prst="rect">
            <a:avLst/>
          </a:prstGeom>
        </p:spPr>
        <p:txBody>
          <a:bodyPr vert="horz" lIns="246888" tIns="123444" rIns="246888" bIns="123444" rtlCol="1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27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0192" y="23358117"/>
            <a:ext cx="4200896" cy="1341750"/>
          </a:xfrm>
          <a:prstGeom prst="rect">
            <a:avLst/>
          </a:prstGeom>
        </p:spPr>
        <p:txBody>
          <a:bodyPr vert="horz" lIns="246888" tIns="123444" rIns="246888" bIns="123444" rtlCol="1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27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48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2468880" rtl="1" eaLnBrk="1" latinLnBrk="0" hangingPunct="1">
        <a:spcBef>
          <a:spcPct val="0"/>
        </a:spcBef>
        <a:buNone/>
        <a:defRPr sz="11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5830" indent="-925830" algn="r" defTabSz="2468880" rtl="1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965" indent="-771525" algn="r" defTabSz="2468880" rtl="1" eaLnBrk="1" latinLnBrk="0" hangingPunct="1">
        <a:spcBef>
          <a:spcPct val="20000"/>
        </a:spcBef>
        <a:buFont typeface="Arial" pitchFamily="34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r" defTabSz="2468880" rtl="1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r" defTabSz="2468880" rtl="1" eaLnBrk="1" latinLnBrk="0" hangingPunct="1">
        <a:spcBef>
          <a:spcPct val="20000"/>
        </a:spcBef>
        <a:buFont typeface="Arial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r" defTabSz="2468880" rtl="1" eaLnBrk="1" latinLnBrk="0" hangingPunct="1">
        <a:spcBef>
          <a:spcPct val="20000"/>
        </a:spcBef>
        <a:buFont typeface="Arial" pitchFamily="34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r" defTabSz="2468880" rtl="1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r" defTabSz="2468880" rtl="1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r" defTabSz="2468880" rtl="1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r" defTabSz="2468880" rtl="1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2468880" rtl="1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r" defTabSz="2468880" rtl="1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r" defTabSz="2468880" rtl="1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r" defTabSz="2468880" rtl="1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r" defTabSz="2468880" rtl="1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r" defTabSz="2468880" rtl="1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r" defTabSz="2468880" rtl="1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r" defTabSz="2468880" rtl="1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r" defTabSz="2468880" rtl="1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-116814" y="2853559"/>
            <a:ext cx="1094275" cy="22348004"/>
          </a:xfrm>
          <a:prstGeom prst="rect">
            <a:avLst/>
          </a:prstGeom>
          <a:gradFill>
            <a:gsLst>
              <a:gs pos="1250">
                <a:schemeClr val="accent1">
                  <a:lumMod val="50000"/>
                </a:schemeClr>
              </a:gs>
              <a:gs pos="78748">
                <a:srgbClr val="377A81"/>
              </a:gs>
              <a:gs pos="12000">
                <a:schemeClr val="accent5">
                  <a:lumMod val="50000"/>
                </a:schemeClr>
              </a:gs>
              <a:gs pos="62490">
                <a:schemeClr val="accent5">
                  <a:lumMod val="75000"/>
                </a:schemeClr>
              </a:gs>
              <a:gs pos="67000">
                <a:srgbClr val="4597A0"/>
              </a:gs>
              <a:gs pos="85417">
                <a:srgbClr val="377A81"/>
              </a:gs>
              <a:gs pos="6000">
                <a:schemeClr val="accent1">
                  <a:lumMod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942" tIns="34971" rIns="69942" bIns="34971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055" name="Group 40"/>
          <p:cNvGrpSpPr>
            <a:grpSpLocks/>
          </p:cNvGrpSpPr>
          <p:nvPr/>
        </p:nvGrpSpPr>
        <p:grpSpPr bwMode="auto">
          <a:xfrm flipH="1">
            <a:off x="1999419" y="9843444"/>
            <a:ext cx="4359176" cy="695691"/>
            <a:chOff x="1349375" y="5094288"/>
            <a:chExt cx="12917488" cy="590550"/>
          </a:xfrm>
          <a:gradFill>
            <a:gsLst>
              <a:gs pos="12000">
                <a:schemeClr val="accent5">
                  <a:lumMod val="50000"/>
                </a:schemeClr>
              </a:gs>
              <a:gs pos="62490">
                <a:schemeClr val="accent5">
                  <a:lumMod val="75000"/>
                </a:schemeClr>
              </a:gs>
              <a:gs pos="67000">
                <a:srgbClr val="4597A0"/>
              </a:gs>
              <a:gs pos="100000">
                <a:schemeClr val="accent1">
                  <a:lumMod val="25000"/>
                </a:schemeClr>
              </a:gs>
            </a:gsLst>
            <a:lin ang="5400000" scaled="1"/>
          </a:gradFill>
        </p:grpSpPr>
        <p:sp>
          <p:nvSpPr>
            <p:cNvPr id="42" name="Rounded Rectangle 41"/>
            <p:cNvSpPr/>
            <p:nvPr/>
          </p:nvSpPr>
          <p:spPr bwMode="auto">
            <a:xfrm>
              <a:off x="1349375" y="5277009"/>
              <a:ext cx="12917488" cy="407829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algn="ctr" defTabSz="4483663">
                <a:defRPr/>
              </a:pPr>
              <a:endParaRPr lang="en-US" sz="6100" dirty="0">
                <a:cs typeface="+mn-cs"/>
              </a:endParaRPr>
            </a:p>
          </p:txBody>
        </p:sp>
        <p:sp>
          <p:nvSpPr>
            <p:cNvPr id="2101" name="Rounded Rectangle 77"/>
            <p:cNvSpPr>
              <a:spLocks noChangeArrowheads="1"/>
            </p:cNvSpPr>
            <p:nvPr/>
          </p:nvSpPr>
          <p:spPr bwMode="auto">
            <a:xfrm rot="-2700000">
              <a:off x="13771563" y="5094288"/>
              <a:ext cx="366712" cy="358775"/>
            </a:xfrm>
            <a:prstGeom prst="roundRect">
              <a:avLst>
                <a:gd name="adj" fmla="val 16667"/>
              </a:avLst>
            </a:prstGeom>
            <a:grpFill/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4483117"/>
              <a:endParaRPr lang="en-US" sz="6100" dirty="0"/>
            </a:p>
          </p:txBody>
        </p:sp>
      </p:grpSp>
      <p:sp>
        <p:nvSpPr>
          <p:cNvPr id="56" name="Rectangle 67"/>
          <p:cNvSpPr>
            <a:spLocks noChangeArrowheads="1"/>
          </p:cNvSpPr>
          <p:nvPr/>
        </p:nvSpPr>
        <p:spPr bwMode="auto">
          <a:xfrm>
            <a:off x="-132128" y="24228041"/>
            <a:ext cx="18143334" cy="973522"/>
          </a:xfrm>
          <a:prstGeom prst="rect">
            <a:avLst/>
          </a:prstGeom>
          <a:gradFill rotWithShape="1">
            <a:gsLst>
              <a:gs pos="6000">
                <a:schemeClr val="accent5">
                  <a:lumMod val="50000"/>
                </a:schemeClr>
              </a:gs>
              <a:gs pos="22000">
                <a:schemeClr val="accent1">
                  <a:lumMod val="50000"/>
                </a:schemeClr>
              </a:gs>
              <a:gs pos="100000">
                <a:schemeClr val="accent1">
                  <a:lumMod val="25000"/>
                </a:schemeClr>
              </a:gs>
            </a:gsLst>
            <a:lin ang="5400000" scaled="1"/>
          </a:gradFill>
          <a:ln>
            <a:noFill/>
          </a:ln>
        </p:spPr>
        <p:txBody>
          <a:bodyPr wrap="none" lIns="69942" tIns="34971" rIns="69942" bIns="34971" anchor="ctr"/>
          <a:lstStyle/>
          <a:p>
            <a:pPr algn="ctr" defTabSz="4483663">
              <a:defRPr/>
            </a:pPr>
            <a:endParaRPr lang="en-US" sz="8900" dirty="0">
              <a:cs typeface="+mn-cs"/>
            </a:endParaRPr>
          </a:p>
        </p:txBody>
      </p:sp>
      <p:sp>
        <p:nvSpPr>
          <p:cNvPr id="2063" name="TextBox 50"/>
          <p:cNvSpPr txBox="1">
            <a:spLocks noChangeArrowheads="1"/>
          </p:cNvSpPr>
          <p:nvPr/>
        </p:nvSpPr>
        <p:spPr bwMode="auto">
          <a:xfrm>
            <a:off x="977461" y="24240917"/>
            <a:ext cx="17029583" cy="121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1721" tIns="20860" rIns="41721" bIns="20860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fa-IR" sz="2000" b="1" dirty="0">
                <a:solidFill>
                  <a:srgbClr val="FFFF00"/>
                </a:solidFill>
                <a:latin typeface="Arial"/>
                <a:ea typeface="Times New Roman"/>
              </a:rPr>
              <a:t>نشانی دبیرخانه: رفسنجان، دانشگاه ولیعصر (عج) رفسنجان، دانشکده ریاضی و علوم </a:t>
            </a:r>
            <a:r>
              <a:rPr lang="fa-IR" sz="2000" b="1" dirty="0" smtClean="0">
                <a:solidFill>
                  <a:srgbClr val="FFFF00"/>
                </a:solidFill>
                <a:latin typeface="Arial"/>
                <a:ea typeface="Times New Roman"/>
              </a:rPr>
              <a:t>کامپیوتر</a:t>
            </a:r>
          </a:p>
          <a:p>
            <a:pPr algn="ctr" rtl="1">
              <a:spcAft>
                <a:spcPts val="0"/>
              </a:spcAft>
            </a:pPr>
            <a:r>
              <a:rPr lang="fa-IR" sz="2000" dirty="0">
                <a:solidFill>
                  <a:srgbClr val="FFFF00"/>
                </a:solidFill>
                <a:ea typeface="Times New Roman"/>
                <a:cs typeface="Arial"/>
              </a:rPr>
              <a:t>پست الکترونیکی</a:t>
            </a:r>
            <a:r>
              <a:rPr lang="fa-IR" sz="2000" dirty="0" smtClean="0">
                <a:solidFill>
                  <a:srgbClr val="FFFF00"/>
                </a:solidFill>
                <a:ea typeface="Times New Roman"/>
                <a:cs typeface="Arial"/>
              </a:rPr>
              <a:t>: </a:t>
            </a:r>
            <a:r>
              <a:rPr lang="fa-IR" sz="2000" dirty="0" smtClean="0">
                <a:ea typeface="Calibri"/>
                <a:cs typeface="Calibri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Arial"/>
                <a:ea typeface="Times New Roman"/>
              </a:rPr>
              <a:t>math5-info@vru.ac.ir</a:t>
            </a:r>
            <a:r>
              <a:rPr lang="fa-IR" sz="2000" dirty="0" smtClean="0">
                <a:solidFill>
                  <a:srgbClr val="FFFF00"/>
                </a:solidFill>
                <a:latin typeface="Arial"/>
                <a:ea typeface="Times New Roman"/>
                <a:cs typeface="Times New Roman"/>
              </a:rPr>
              <a:t>، </a:t>
            </a:r>
            <a:r>
              <a:rPr lang="fa-IR" sz="2000" dirty="0">
                <a:solidFill>
                  <a:srgbClr val="FFFF00"/>
                </a:solidFill>
                <a:latin typeface="Arial"/>
                <a:ea typeface="Times New Roman"/>
                <a:cs typeface="Times New Roman"/>
              </a:rPr>
              <a:t>پایگاه ایتنرنتی</a:t>
            </a:r>
            <a:r>
              <a:rPr lang="fa-IR" sz="2000" dirty="0" smtClean="0">
                <a:solidFill>
                  <a:srgbClr val="FFFF00"/>
                </a:solidFill>
                <a:latin typeface="Arial"/>
                <a:ea typeface="Times New Roman"/>
                <a:cs typeface="Times New Roman"/>
              </a:rPr>
              <a:t>: </a:t>
            </a:r>
            <a:r>
              <a:rPr lang="en-US" sz="2000" dirty="0" smtClean="0">
                <a:solidFill>
                  <a:srgbClr val="FFFF00"/>
                </a:solidFill>
                <a:latin typeface="Arial"/>
                <a:ea typeface="Times New Roman"/>
                <a:cs typeface="Times New Roman"/>
              </a:rPr>
              <a:t>  </a:t>
            </a:r>
            <a:r>
              <a:rPr lang="en-US" sz="2000" dirty="0" smtClean="0">
                <a:solidFill>
                  <a:srgbClr val="FFFF00"/>
                </a:solidFill>
                <a:latin typeface="Arial"/>
                <a:ea typeface="Times New Roman"/>
              </a:rPr>
              <a:t>http</a:t>
            </a:r>
            <a:r>
              <a:rPr lang="en-US" sz="2000" dirty="0">
                <a:solidFill>
                  <a:srgbClr val="FFFF00"/>
                </a:solidFill>
                <a:latin typeface="Arial"/>
                <a:ea typeface="Times New Roman"/>
              </a:rPr>
              <a:t>://cnf.vru.ac.ir//</a:t>
            </a:r>
            <a:r>
              <a:rPr lang="en-US" sz="2000" dirty="0" smtClean="0">
                <a:solidFill>
                  <a:srgbClr val="FFFF00"/>
                </a:solidFill>
                <a:latin typeface="Arial"/>
                <a:ea typeface="Times New Roman"/>
              </a:rPr>
              <a:t>5thcna/</a:t>
            </a:r>
            <a:r>
              <a:rPr lang="fa-IR" sz="2000" dirty="0">
                <a:solidFill>
                  <a:srgbClr val="FFFF00"/>
                </a:solidFill>
                <a:latin typeface="Arial"/>
                <a:ea typeface="Times New Roman"/>
                <a:cs typeface="Times New Roman"/>
              </a:rPr>
              <a:t>تلفن: </a:t>
            </a:r>
            <a:r>
              <a:rPr lang="fa-IR" sz="2000" b="1" dirty="0" smtClean="0">
                <a:solidFill>
                  <a:srgbClr val="FFFF00"/>
                </a:solidFill>
                <a:ea typeface="Times New Roman"/>
                <a:cs typeface="Arial"/>
              </a:rPr>
              <a:t>3202271</a:t>
            </a:r>
            <a:r>
              <a:rPr lang="fa-IR" sz="2000" b="1" dirty="0" smtClean="0">
                <a:solidFill>
                  <a:srgbClr val="FFFF00"/>
                </a:solidFill>
                <a:latin typeface="Arial"/>
                <a:ea typeface="Times New Roman"/>
                <a:cs typeface="Times New Roman"/>
              </a:rPr>
              <a:t>-0</a:t>
            </a:r>
            <a:r>
              <a:rPr lang="fa-IR" sz="2000" b="1" dirty="0" smtClean="0">
                <a:solidFill>
                  <a:srgbClr val="FFFF00"/>
                </a:solidFill>
                <a:ea typeface="Times New Roman"/>
                <a:cs typeface="Arial"/>
              </a:rPr>
              <a:t>391</a:t>
            </a:r>
            <a:endParaRPr lang="en-US" sz="2000" b="1" dirty="0" smtClean="0">
              <a:solidFill>
                <a:srgbClr val="FFFF00"/>
              </a:solidFill>
              <a:latin typeface="Arial"/>
              <a:ea typeface="Times New Roman"/>
            </a:endParaRPr>
          </a:p>
          <a:p>
            <a:pPr algn="ctr" rtl="1">
              <a:spcAft>
                <a:spcPts val="0"/>
              </a:spcAft>
            </a:pPr>
            <a:endParaRPr lang="en-US" sz="2400" b="1" dirty="0">
              <a:solidFill>
                <a:srgbClr val="FFFF00"/>
              </a:solidFill>
              <a:latin typeface="Arial"/>
              <a:ea typeface="Times New Roman"/>
            </a:endParaRPr>
          </a:p>
          <a:p>
            <a:pPr algn="ctr" rtl="1">
              <a:spcAft>
                <a:spcPts val="0"/>
              </a:spcAft>
            </a:pPr>
            <a:endParaRPr lang="en-US" sz="1200" dirty="0">
              <a:latin typeface="Times New Roman"/>
              <a:ea typeface="Times New Roman"/>
            </a:endParaRPr>
          </a:p>
        </p:txBody>
      </p:sp>
      <p:sp>
        <p:nvSpPr>
          <p:cNvPr id="2065" name="TextBox 60"/>
          <p:cNvSpPr txBox="1">
            <a:spLocks noChangeArrowheads="1"/>
          </p:cNvSpPr>
          <p:nvPr/>
        </p:nvSpPr>
        <p:spPr bwMode="auto">
          <a:xfrm>
            <a:off x="1912093" y="3217293"/>
            <a:ext cx="13309798" cy="63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928" tIns="34964" rIns="69928" bIns="34964">
            <a:spAutoFit/>
          </a:bodyPr>
          <a:lstStyle/>
          <a:p>
            <a:pPr algn="ctr" rtl="1">
              <a:spcAft>
                <a:spcPts val="1521"/>
              </a:spcAft>
            </a:pPr>
            <a:r>
              <a:rPr lang="en-US" sz="3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Title </a:t>
            </a:r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………………………………………….. </a:t>
            </a:r>
          </a:p>
        </p:txBody>
      </p:sp>
      <p:sp>
        <p:nvSpPr>
          <p:cNvPr id="2066" name="TextBox 61"/>
          <p:cNvSpPr txBox="1">
            <a:spLocks noChangeArrowheads="1"/>
          </p:cNvSpPr>
          <p:nvPr/>
        </p:nvSpPr>
        <p:spPr bwMode="auto">
          <a:xfrm>
            <a:off x="1893614" y="7166910"/>
            <a:ext cx="15136833" cy="1697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928" tIns="34964" rIns="69928" bIns="34964">
            <a:spAutoFit/>
          </a:bodyPr>
          <a:lstStyle/>
          <a:p>
            <a:pPr indent="355600" algn="just" rtl="1">
              <a:lnSpc>
                <a:spcPct val="150000"/>
              </a:lnSpc>
              <a:spcBef>
                <a:spcPts val="0"/>
              </a:spcBef>
            </a:pPr>
            <a:r>
              <a:rPr lang="ar-SA" sz="1800" dirty="0" smtClean="0">
                <a:cs typeface="B Nazanin" pitchFamily="2" charset="-78"/>
              </a:rPr>
              <a:t>به</a:t>
            </a:r>
            <a:r>
              <a:rPr lang="fa-IR" sz="1800" dirty="0" smtClean="0">
                <a:cs typeface="B Nazanin" pitchFamily="2" charset="-78"/>
              </a:rPr>
              <a:t>‌</a:t>
            </a:r>
            <a:r>
              <a:rPr lang="ar-SA" sz="1800" dirty="0" smtClean="0">
                <a:cs typeface="B Nazanin" pitchFamily="2" charset="-78"/>
              </a:rPr>
              <a:t>منظور يكسان</a:t>
            </a:r>
            <a:r>
              <a:rPr lang="fa-IR" sz="1800" dirty="0" smtClean="0">
                <a:cs typeface="B Nazanin" pitchFamily="2" charset="-78"/>
              </a:rPr>
              <a:t>‌</a:t>
            </a:r>
            <a:r>
              <a:rPr lang="ar-SA" sz="1800" dirty="0" smtClean="0">
                <a:cs typeface="B Nazanin" pitchFamily="2" charset="-78"/>
              </a:rPr>
              <a:t>سازي مجموعه لازم است كه همة مقالات</a:t>
            </a:r>
            <a:r>
              <a:rPr lang="fa-IR" sz="1800" dirty="0" smtClean="0">
                <a:cs typeface="B Nazanin" pitchFamily="2" charset="-78"/>
              </a:rPr>
              <a:t> پوستری</a:t>
            </a:r>
            <a:r>
              <a:rPr lang="ar-SA" sz="1800" dirty="0" smtClean="0">
                <a:cs typeface="B Nazanin" pitchFamily="2" charset="-78"/>
              </a:rPr>
              <a:t> </a:t>
            </a:r>
            <a:r>
              <a:rPr lang="fa-IR" sz="1800" dirty="0" smtClean="0">
                <a:cs typeface="B Nazanin" pitchFamily="2" charset="-78"/>
              </a:rPr>
              <a:t>ب</a:t>
            </a:r>
            <a:r>
              <a:rPr lang="ar-SA" sz="1800" dirty="0" smtClean="0">
                <a:cs typeface="B Nazanin" pitchFamily="2" charset="-78"/>
              </a:rPr>
              <a:t>ا طرحي يكسان و كاملاً هماهنگ تهيه و تايپ شوند. </a:t>
            </a:r>
            <a:r>
              <a:rPr lang="fa-IR" sz="1800" dirty="0" smtClean="0">
                <a:cs typeface="B Nazanin" pitchFamily="2" charset="-78"/>
              </a:rPr>
              <a:t>(رنگ‌بندی، جانمایی مطالب، دو ستونه بودن و اندازه ستون‌های چپ و راست و ...). </a:t>
            </a:r>
            <a:r>
              <a:rPr lang="ar-SA" sz="1800" dirty="0" smtClean="0">
                <a:cs typeface="B Nazanin" pitchFamily="2" charset="-78"/>
              </a:rPr>
              <a:t>اين راهنما به نويسندگان كمك مي‌كند تا مقالة خود را با طرح مورد قبول </a:t>
            </a:r>
            <a:r>
              <a:rPr lang="fa-IR" sz="1800" dirty="0" smtClean="0">
                <a:cs typeface="B Nazanin" pitchFamily="2" charset="-78"/>
              </a:rPr>
              <a:t>کنفرانس </a:t>
            </a:r>
            <a:r>
              <a:rPr lang="ar-SA" sz="1800" dirty="0" smtClean="0">
                <a:cs typeface="B Nazanin" pitchFamily="2" charset="-78"/>
              </a:rPr>
              <a:t>تهيه نمايند. </a:t>
            </a:r>
            <a:r>
              <a:rPr lang="fa-IR" sz="1800" dirty="0" smtClean="0">
                <a:cs typeface="B Nazanin" pitchFamily="2" charset="-78"/>
              </a:rPr>
              <a:t>اندازه پوستر باید 50 در 70 سانتیمتر باشد. ضروری است عنوان کنفرانس و لوگوهای بالای پوستر حفظ شود و تغییر نکند. </a:t>
            </a:r>
            <a:r>
              <a:rPr lang="ar-SA" sz="1800" dirty="0" smtClean="0">
                <a:cs typeface="B Nazanin" pitchFamily="2" charset="-78"/>
              </a:rPr>
              <a:t>براي </a:t>
            </a:r>
            <a:r>
              <a:rPr lang="fa-IR" sz="1800" dirty="0" smtClean="0">
                <a:cs typeface="B Nazanin" pitchFamily="2" charset="-78"/>
              </a:rPr>
              <a:t>ساخت پوستر</a:t>
            </a:r>
            <a:r>
              <a:rPr lang="ar-SA" sz="1800" dirty="0" smtClean="0">
                <a:cs typeface="B Nazanin" pitchFamily="2" charset="-78"/>
              </a:rPr>
              <a:t>، فقط از نرم افزار مايكروسافت </a:t>
            </a:r>
            <a:r>
              <a:rPr lang="fa-IR" sz="1800" dirty="0" smtClean="0">
                <a:cs typeface="B Nazanin" pitchFamily="2" charset="-78"/>
              </a:rPr>
              <a:t>پاورپوینت </a:t>
            </a:r>
            <a:r>
              <a:rPr lang="ar-SA" sz="1800" dirty="0" smtClean="0">
                <a:cs typeface="B Nazanin" pitchFamily="2" charset="-78"/>
              </a:rPr>
              <a:t>نسخة </a:t>
            </a:r>
            <a:r>
              <a:rPr lang="fa-IR" sz="1800" dirty="0" smtClean="0">
                <a:cs typeface="B Nazanin" pitchFamily="2" charset="-78"/>
              </a:rPr>
              <a:t>2003 به بعد</a:t>
            </a:r>
            <a:r>
              <a:rPr lang="ar-SA" sz="1800" dirty="0" smtClean="0">
                <a:cs typeface="B Nazanin" pitchFamily="2" charset="-78"/>
              </a:rPr>
              <a:t> استفاده كنيد. عنوان همة بخش‌ها با قلم </a:t>
            </a:r>
            <a:r>
              <a:rPr lang="fa-IR" sz="1800" dirty="0" smtClean="0">
                <a:cs typeface="B Nazanin" pitchFamily="2" charset="-78"/>
              </a:rPr>
              <a:t> </a:t>
            </a:r>
            <a:r>
              <a:rPr lang="en-US" sz="1600" dirty="0" smtClean="0">
                <a:cs typeface="B Nazanin" pitchFamily="2" charset="-78"/>
              </a:rPr>
              <a:t>B </a:t>
            </a:r>
            <a:r>
              <a:rPr lang="en-US" sz="1600" dirty="0" err="1" smtClean="0">
                <a:cs typeface="B Nazanin" pitchFamily="2" charset="-78"/>
              </a:rPr>
              <a:t>Titr</a:t>
            </a:r>
            <a:r>
              <a:rPr lang="fa-IR" sz="1600" dirty="0" smtClean="0">
                <a:cs typeface="B Nazanin" pitchFamily="2" charset="-78"/>
              </a:rPr>
              <a:t> </a:t>
            </a:r>
            <a:r>
              <a:rPr lang="ar-SA" sz="1800" dirty="0" smtClean="0">
                <a:cs typeface="B Nazanin" pitchFamily="2" charset="-78"/>
              </a:rPr>
              <a:t>و اندازه </a:t>
            </a:r>
            <a:r>
              <a:rPr lang="en-US" sz="1800" dirty="0" smtClean="0">
                <a:cs typeface="B Nazanin" pitchFamily="2" charset="-78"/>
              </a:rPr>
              <a:t>pt. </a:t>
            </a:r>
            <a:r>
              <a:rPr lang="fa-IR" sz="1800" dirty="0" smtClean="0">
                <a:cs typeface="B Nazanin" pitchFamily="2" charset="-78"/>
              </a:rPr>
              <a:t>37 </a:t>
            </a:r>
            <a:r>
              <a:rPr lang="ar-SA" sz="1800" dirty="0" smtClean="0">
                <a:cs typeface="B Nazanin" pitchFamily="2" charset="-78"/>
              </a:rPr>
              <a:t>پررنگ و عنوان زيربخش‌ها با قلم </a:t>
            </a:r>
            <a:r>
              <a:rPr lang="en-US" sz="1600" dirty="0" smtClean="0">
                <a:cs typeface="B Nazanin" pitchFamily="2" charset="-78"/>
              </a:rPr>
              <a:t>B </a:t>
            </a:r>
            <a:r>
              <a:rPr lang="en-US" sz="1600" dirty="0" err="1" smtClean="0">
                <a:cs typeface="B Nazanin" pitchFamily="2" charset="-78"/>
              </a:rPr>
              <a:t>Nazanin</a:t>
            </a:r>
            <a:r>
              <a:rPr lang="fa-IR" sz="1600" dirty="0" smtClean="0">
                <a:cs typeface="B Nazanin" pitchFamily="2" charset="-78"/>
              </a:rPr>
              <a:t> </a:t>
            </a:r>
            <a:r>
              <a:rPr lang="ar-SA" sz="1800" dirty="0" smtClean="0">
                <a:cs typeface="B Nazanin" pitchFamily="2" charset="-78"/>
              </a:rPr>
              <a:t>و اندازه </a:t>
            </a:r>
            <a:r>
              <a:rPr lang="fa-IR" sz="1800" dirty="0" smtClean="0">
                <a:cs typeface="B Nazanin" pitchFamily="2" charset="-78"/>
              </a:rPr>
              <a:t>30 </a:t>
            </a:r>
            <a:r>
              <a:rPr lang="ar-SA" sz="1800" dirty="0" smtClean="0">
                <a:cs typeface="B Nazanin" pitchFamily="2" charset="-78"/>
              </a:rPr>
              <a:t>پررنگ تايپ شود. </a:t>
            </a:r>
            <a:r>
              <a:rPr lang="fa-IR" sz="1800" dirty="0" smtClean="0">
                <a:cs typeface="B Nazanin" pitchFamily="2" charset="-78"/>
              </a:rPr>
              <a:t>برای کلیه متون از حالت </a:t>
            </a:r>
            <a:r>
              <a:rPr lang="en-US" sz="1600" dirty="0" smtClean="0">
                <a:cs typeface="B Nazanin" pitchFamily="2" charset="-78"/>
              </a:rPr>
              <a:t>Justify</a:t>
            </a:r>
            <a:r>
              <a:rPr lang="fa-IR" sz="1600" dirty="0" smtClean="0">
                <a:cs typeface="B Nazanin" pitchFamily="2" charset="-78"/>
              </a:rPr>
              <a:t> </a:t>
            </a:r>
            <a:r>
              <a:rPr lang="fa-IR" sz="1800" dirty="0" smtClean="0">
                <a:cs typeface="B Nazanin" pitchFamily="2" charset="-78"/>
              </a:rPr>
              <a:t>و براي تدوين بخشهای لاتين نيز بايستي کليه موارد مندرج در اين دستورالعمل رعايت شود و برای نگارش بخش های لاتین بايد از قلم </a:t>
            </a:r>
            <a:r>
              <a:rPr lang="en-US" sz="1600" dirty="0" smtClean="0">
                <a:cs typeface="B Nazanin" pitchFamily="2" charset="-78"/>
              </a:rPr>
              <a:t>Times New Roman </a:t>
            </a:r>
            <a:r>
              <a:rPr lang="fa-IR" sz="1600" dirty="0" smtClean="0">
                <a:cs typeface="B Nazanin" pitchFamily="2" charset="-78"/>
              </a:rPr>
              <a:t> </a:t>
            </a:r>
            <a:r>
              <a:rPr lang="fa-IR" sz="1800" dirty="0" smtClean="0">
                <a:cs typeface="B Nazanin" pitchFamily="2" charset="-78"/>
              </a:rPr>
              <a:t>با اندازه فونت دو شماره کمتر از حالت فارسي </a:t>
            </a:r>
            <a:r>
              <a:rPr lang="fa-IR" sz="1600" dirty="0" smtClean="0">
                <a:cs typeface="B Nazanin" pitchFamily="2" charset="-78"/>
              </a:rPr>
              <a:t>استفاده شود. </a:t>
            </a:r>
          </a:p>
        </p:txBody>
      </p:sp>
      <p:grpSp>
        <p:nvGrpSpPr>
          <p:cNvPr id="2074" name="Group 3"/>
          <p:cNvGrpSpPr>
            <a:grpSpLocks/>
          </p:cNvGrpSpPr>
          <p:nvPr/>
        </p:nvGrpSpPr>
        <p:grpSpPr bwMode="auto">
          <a:xfrm>
            <a:off x="-122261" y="-26680"/>
            <a:ext cx="18160465" cy="2906120"/>
            <a:chOff x="-38100" y="-64128"/>
            <a:chExt cx="25294717" cy="4131709"/>
          </a:xfrm>
          <a:gradFill>
            <a:gsLst>
              <a:gs pos="1250">
                <a:schemeClr val="accent1">
                  <a:lumMod val="50000"/>
                </a:schemeClr>
              </a:gs>
              <a:gs pos="78748">
                <a:srgbClr val="377A81"/>
              </a:gs>
              <a:gs pos="12000">
                <a:schemeClr val="accent5">
                  <a:lumMod val="50000"/>
                </a:schemeClr>
              </a:gs>
              <a:gs pos="60000">
                <a:schemeClr val="accent1">
                  <a:lumMod val="75000"/>
                </a:schemeClr>
              </a:gs>
              <a:gs pos="67000">
                <a:srgbClr val="4597A0"/>
              </a:gs>
              <a:gs pos="85417">
                <a:srgbClr val="377A81"/>
              </a:gs>
              <a:gs pos="6000">
                <a:schemeClr val="accent1">
                  <a:lumMod val="50000"/>
                </a:schemeClr>
              </a:gs>
            </a:gsLst>
            <a:lin ang="5400000" scaled="1"/>
          </a:gradFill>
        </p:grpSpPr>
        <p:sp>
          <p:nvSpPr>
            <p:cNvPr id="2081" name="Rectangle 2"/>
            <p:cNvSpPr>
              <a:spLocks noChangeArrowheads="1"/>
            </p:cNvSpPr>
            <p:nvPr/>
          </p:nvSpPr>
          <p:spPr bwMode="auto">
            <a:xfrm>
              <a:off x="-38100" y="-60646"/>
              <a:ext cx="25257113" cy="4128227"/>
            </a:xfrm>
            <a:prstGeom prst="rect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wrap="none" lIns="153263" tIns="76631" rIns="153263" bIns="76631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defTabSz="4483117"/>
              <a:endParaRPr lang="en-US" sz="89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2083" name="Flowchart: Card 6"/>
            <p:cNvSpPr>
              <a:spLocks/>
            </p:cNvSpPr>
            <p:nvPr/>
          </p:nvSpPr>
          <p:spPr bwMode="auto">
            <a:xfrm rot="16200000">
              <a:off x="20214276" y="-974761"/>
              <a:ext cx="3288963" cy="6795718"/>
            </a:xfrm>
            <a:custGeom>
              <a:avLst/>
              <a:gdLst>
                <a:gd name="T0" fmla="*/ 2147483647 w 9914"/>
                <a:gd name="T1" fmla="*/ 2147483647 h 10000"/>
                <a:gd name="T2" fmla="*/ 2147483647 w 9914"/>
                <a:gd name="T3" fmla="*/ 2147483647 h 10000"/>
                <a:gd name="T4" fmla="*/ 2147483647 w 9914"/>
                <a:gd name="T5" fmla="*/ 2147483647 h 10000"/>
                <a:gd name="T6" fmla="*/ 0 w 9914"/>
                <a:gd name="T7" fmla="*/ 2147483647 h 10000"/>
                <a:gd name="T8" fmla="*/ 2147483647 w 9914"/>
                <a:gd name="T9" fmla="*/ 2147483647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14" h="10000">
                  <a:moveTo>
                    <a:pt x="97" y="5101"/>
                  </a:moveTo>
                  <a:cubicBezTo>
                    <a:pt x="707" y="2879"/>
                    <a:pt x="9868" y="4771"/>
                    <a:pt x="9880" y="5"/>
                  </a:cubicBezTo>
                  <a:cubicBezTo>
                    <a:pt x="9881" y="-258"/>
                    <a:pt x="9806" y="9869"/>
                    <a:pt x="9914" y="9916"/>
                  </a:cubicBezTo>
                  <a:lnTo>
                    <a:pt x="0" y="10000"/>
                  </a:lnTo>
                  <a:cubicBezTo>
                    <a:pt x="33" y="8367"/>
                    <a:pt x="65" y="6735"/>
                    <a:pt x="97" y="5101"/>
                  </a:cubicBez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 lIns="153263" tIns="76631" rIns="153263" bIns="76631" anchor="ctr"/>
            <a:lstStyle/>
            <a:p>
              <a:endParaRPr lang="en-US"/>
            </a:p>
          </p:txBody>
        </p:sp>
        <p:sp>
          <p:nvSpPr>
            <p:cNvPr id="2084" name="Rectangle 67"/>
            <p:cNvSpPr>
              <a:spLocks noChangeArrowheads="1"/>
            </p:cNvSpPr>
            <p:nvPr/>
          </p:nvSpPr>
          <p:spPr bwMode="auto">
            <a:xfrm>
              <a:off x="-38100" y="-64128"/>
              <a:ext cx="25257113" cy="929853"/>
            </a:xfrm>
            <a:prstGeom prst="rect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wrap="none" lIns="153263" tIns="76631" rIns="153263" bIns="76631" anchor="ctr"/>
            <a:lstStyle/>
            <a:p>
              <a:pPr algn="ctr" defTabSz="4483117"/>
              <a:endParaRPr lang="en-US" sz="8900" dirty="0"/>
            </a:p>
          </p:txBody>
        </p:sp>
      </p:grpSp>
      <p:sp>
        <p:nvSpPr>
          <p:cNvPr id="2075" name="TextBox 61"/>
          <p:cNvSpPr txBox="1">
            <a:spLocks noChangeArrowheads="1"/>
          </p:cNvSpPr>
          <p:nvPr/>
        </p:nvSpPr>
        <p:spPr bwMode="auto">
          <a:xfrm>
            <a:off x="1944981" y="10797197"/>
            <a:ext cx="14973522" cy="1178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928" tIns="34964" rIns="69928" bIns="34964">
            <a:spAutoFit/>
          </a:bodyPr>
          <a:lstStyle/>
          <a:p>
            <a:pPr eaLnBrk="0" hangingPunct="0"/>
            <a:r>
              <a:rPr lang="en-US" sz="1800" dirty="0"/>
              <a:t>Abstract text </a:t>
            </a:r>
            <a:r>
              <a:rPr lang="en-US" sz="1800" dirty="0" smtClean="0"/>
              <a:t>(Arial body 18)…………………………….. </a:t>
            </a:r>
            <a:r>
              <a:rPr lang="en-US" sz="1800" dirty="0"/>
              <a:t>……………….. ……………….. …………………… ……………………………………………………….. </a:t>
            </a:r>
            <a:r>
              <a:rPr lang="en-US" sz="1800" dirty="0" smtClean="0"/>
              <a:t>…………………………….. </a:t>
            </a:r>
            <a:r>
              <a:rPr lang="en-US" sz="1800" dirty="0"/>
              <a:t>……………….. ……………….. …………………… </a:t>
            </a:r>
          </a:p>
          <a:p>
            <a:pPr algn="just" eaLnBrk="0" hangingPunct="0"/>
            <a:r>
              <a:rPr lang="en-US" sz="1800" dirty="0"/>
              <a:t>…………………………….. ……………….. ……………….. …………………… </a:t>
            </a:r>
            <a:endParaRPr lang="en-US" sz="1800" dirty="0" smtClean="0"/>
          </a:p>
          <a:p>
            <a:pPr algn="just" eaLnBrk="0" hangingPunct="0"/>
            <a:r>
              <a:rPr lang="en-US" sz="1800" b="1" dirty="0" smtClean="0"/>
              <a:t>Keywords: </a:t>
            </a:r>
            <a:endParaRPr lang="en-US" sz="1800" b="1" dirty="0"/>
          </a:p>
        </p:txBody>
      </p:sp>
      <p:sp>
        <p:nvSpPr>
          <p:cNvPr id="2076" name="Rectangle 13"/>
          <p:cNvSpPr>
            <a:spLocks noChangeArrowheads="1"/>
          </p:cNvSpPr>
          <p:nvPr/>
        </p:nvSpPr>
        <p:spPr bwMode="auto">
          <a:xfrm>
            <a:off x="2744523" y="9973322"/>
            <a:ext cx="1796474" cy="5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7231" tIns="58615" rIns="117231" bIns="58615">
            <a:spAutoFit/>
          </a:bodyPr>
          <a:lstStyle/>
          <a:p>
            <a:pPr algn="ctr"/>
            <a:r>
              <a:rPr lang="en-US" sz="2800" b="1" dirty="0">
                <a:solidFill>
                  <a:srgbClr val="CC0000"/>
                </a:solidFill>
                <a:cs typeface="B Nazanin" pitchFamily="2" charset="-78"/>
              </a:rPr>
              <a:t>Abstract</a:t>
            </a:r>
            <a:r>
              <a:rPr lang="en-US" sz="2800" b="1" dirty="0">
                <a:solidFill>
                  <a:schemeClr val="bg1"/>
                </a:solidFill>
                <a:cs typeface="B Nazanin" pitchFamily="2" charset="-78"/>
              </a:rPr>
              <a:t>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078" name="Rectangle 69"/>
          <p:cNvSpPr>
            <a:spLocks noChangeArrowheads="1"/>
          </p:cNvSpPr>
          <p:nvPr/>
        </p:nvSpPr>
        <p:spPr bwMode="auto">
          <a:xfrm>
            <a:off x="2297872" y="4630901"/>
            <a:ext cx="14264087" cy="1555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9942" tIns="34971" rIns="69942" bIns="34971">
            <a:spAutoFit/>
          </a:bodyPr>
          <a:lstStyle/>
          <a:p>
            <a:pPr algn="ctr" rtl="1">
              <a:spcAft>
                <a:spcPts val="1521"/>
              </a:spcAft>
            </a:pPr>
            <a:r>
              <a:rPr lang="fa-IR" sz="2800" dirty="0">
                <a:cs typeface="B Nazanin" pitchFamily="2" charset="-78"/>
              </a:rPr>
              <a:t>نویسنده اول، نویسنده </a:t>
            </a:r>
            <a:r>
              <a:rPr lang="fa-IR" sz="2800" dirty="0" smtClean="0">
                <a:cs typeface="B Nazanin" pitchFamily="2" charset="-78"/>
              </a:rPr>
              <a:t>دوم</a:t>
            </a:r>
            <a:endParaRPr lang="fa-IR" sz="2800" dirty="0">
              <a:cs typeface="B Nazanin" pitchFamily="2" charset="-78"/>
            </a:endParaRPr>
          </a:p>
          <a:p>
            <a:pPr algn="ctr" rtl="1"/>
            <a:r>
              <a:rPr lang="fa-IR" sz="2800" dirty="0">
                <a:cs typeface="B Nazanin" pitchFamily="2" charset="-78"/>
              </a:rPr>
              <a:t>1- مشخصات نویسنده اول</a:t>
            </a:r>
          </a:p>
          <a:p>
            <a:pPr algn="ctr" rtl="1"/>
            <a:r>
              <a:rPr lang="fa-IR" sz="2800" dirty="0">
                <a:cs typeface="B Nazanin" pitchFamily="2" charset="-78"/>
              </a:rPr>
              <a:t>2- مشخصات نویسنده </a:t>
            </a:r>
            <a:r>
              <a:rPr lang="fa-IR" sz="2800" dirty="0" smtClean="0">
                <a:cs typeface="B Nazanin" pitchFamily="2" charset="-78"/>
              </a:rPr>
              <a:t>دوم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72329" y="352464"/>
            <a:ext cx="133385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David"/>
                <a:ea typeface="Times New Roman"/>
              </a:rPr>
              <a:t>The 5</a:t>
            </a:r>
            <a:r>
              <a:rPr lang="en-US" sz="4000" b="1" baseline="30000" dirty="0" smtClean="0">
                <a:solidFill>
                  <a:srgbClr val="FFFF00"/>
                </a:solidFill>
                <a:latin typeface="David"/>
                <a:ea typeface="Times New Roman"/>
              </a:rPr>
              <a:t>th</a:t>
            </a:r>
            <a:r>
              <a:rPr lang="en-US" sz="4000" b="1" dirty="0" smtClean="0">
                <a:solidFill>
                  <a:srgbClr val="FFFF00"/>
                </a:solidFill>
                <a:latin typeface="David"/>
                <a:ea typeface="Times New Roman"/>
              </a:rPr>
              <a:t> Seminar of Numerical Analysis and its Applications</a:t>
            </a:r>
          </a:p>
          <a:p>
            <a:pPr algn="ctr">
              <a:spcAft>
                <a:spcPts val="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David"/>
                <a:ea typeface="Times New Roman"/>
              </a:rPr>
              <a:t> </a:t>
            </a:r>
            <a:endParaRPr lang="en-US" sz="4000" dirty="0" smtClean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David"/>
                <a:ea typeface="Times New Roman"/>
              </a:rPr>
              <a:t>Sep </a:t>
            </a:r>
            <a:r>
              <a:rPr lang="en-US" sz="4000" b="1" dirty="0" smtClean="0">
                <a:solidFill>
                  <a:srgbClr val="FFFF00"/>
                </a:solidFill>
                <a:latin typeface="Cambria"/>
                <a:ea typeface="Times New Roman"/>
                <a:cs typeface="David"/>
              </a:rPr>
              <a:t>9-10, 2014 </a:t>
            </a:r>
            <a:r>
              <a:rPr lang="en-US" sz="4000" b="1" dirty="0" smtClean="0">
                <a:solidFill>
                  <a:srgbClr val="FFFF00"/>
                </a:solidFill>
                <a:latin typeface="David"/>
                <a:ea typeface="Times New Roman"/>
              </a:rPr>
              <a:t>, </a:t>
            </a:r>
            <a:r>
              <a:rPr lang="en-US" sz="4000" b="1" dirty="0" err="1" smtClean="0">
                <a:solidFill>
                  <a:srgbClr val="FFFF00"/>
                </a:solidFill>
                <a:latin typeface="David"/>
                <a:ea typeface="Times New Roman"/>
              </a:rPr>
              <a:t>Vali</a:t>
            </a:r>
            <a:r>
              <a:rPr lang="en-US" sz="4000" b="1" dirty="0" smtClean="0">
                <a:solidFill>
                  <a:srgbClr val="FFFF00"/>
                </a:solidFill>
                <a:latin typeface="David"/>
                <a:ea typeface="Times New Roman"/>
              </a:rPr>
              <a:t>-e-</a:t>
            </a:r>
            <a:r>
              <a:rPr lang="en-US" sz="4000" b="1" dirty="0" err="1" smtClean="0">
                <a:solidFill>
                  <a:srgbClr val="FFFF00"/>
                </a:solidFill>
                <a:latin typeface="David"/>
                <a:ea typeface="Times New Roman"/>
              </a:rPr>
              <a:t>Asr</a:t>
            </a:r>
            <a:r>
              <a:rPr lang="en-US" sz="4000" b="1" dirty="0" smtClean="0">
                <a:solidFill>
                  <a:srgbClr val="FFFF00"/>
                </a:solidFill>
                <a:latin typeface="David"/>
                <a:ea typeface="Times New Roman"/>
              </a:rPr>
              <a:t> University of </a:t>
            </a:r>
            <a:r>
              <a:rPr lang="en-US" sz="4000" b="1" dirty="0" err="1" smtClean="0">
                <a:solidFill>
                  <a:srgbClr val="FFFF00"/>
                </a:solidFill>
                <a:latin typeface="David"/>
                <a:ea typeface="Times New Roman"/>
              </a:rPr>
              <a:t>Rafsanjan</a:t>
            </a:r>
            <a:endParaRPr lang="en-US" sz="4000" dirty="0">
              <a:solidFill>
                <a:srgbClr val="FFFF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431742" y="12493592"/>
            <a:ext cx="8007314" cy="11519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9928" tIns="34964" rIns="69928" bIns="34964">
            <a:spAutoFit/>
          </a:bodyPr>
          <a:lstStyle/>
          <a:p>
            <a:pPr>
              <a:defRPr/>
            </a:pPr>
            <a:r>
              <a:rPr lang="fa-IR" sz="2400" dirty="0" smtClean="0">
                <a:cs typeface="B Nazanin" pitchFamily="2" charset="-78"/>
              </a:rPr>
              <a:t>......</a:t>
            </a:r>
            <a:endParaRPr lang="fa-IR" sz="2400" dirty="0">
              <a:cs typeface="B Nazanin" pitchFamily="2" charset="-78"/>
            </a:endParaRPr>
          </a:p>
          <a:p>
            <a:pPr>
              <a:defRPr/>
            </a:pPr>
            <a:r>
              <a:rPr lang="fa-IR" sz="2400" dirty="0">
                <a:cs typeface="B Nazanin" pitchFamily="2" charset="-78"/>
              </a:rPr>
              <a:t>......</a:t>
            </a:r>
          </a:p>
          <a:p>
            <a:pPr>
              <a:defRPr/>
            </a:pPr>
            <a:r>
              <a:rPr lang="fa-IR" sz="2400" dirty="0">
                <a:cs typeface="B Nazanin" pitchFamily="2" charset="-78"/>
              </a:rPr>
              <a:t>......</a:t>
            </a:r>
          </a:p>
          <a:p>
            <a:pPr>
              <a:defRPr/>
            </a:pPr>
            <a:r>
              <a:rPr lang="fa-IR" sz="2400" dirty="0">
                <a:cs typeface="B Nazanin" pitchFamily="2" charset="-78"/>
              </a:rPr>
              <a:t>........</a:t>
            </a:r>
          </a:p>
          <a:p>
            <a:pPr>
              <a:defRPr/>
            </a:pPr>
            <a:r>
              <a:rPr lang="fa-IR" sz="2400" dirty="0">
                <a:cs typeface="B Nazanin" pitchFamily="2" charset="-78"/>
              </a:rPr>
              <a:t>.........</a:t>
            </a:r>
          </a:p>
          <a:p>
            <a:pPr>
              <a:defRPr/>
            </a:pPr>
            <a:r>
              <a:rPr lang="fa-IR" sz="2400" dirty="0">
                <a:cs typeface="B Nazanin" pitchFamily="2" charset="-78"/>
              </a:rPr>
              <a:t>............</a:t>
            </a:r>
          </a:p>
          <a:p>
            <a:pPr>
              <a:defRPr/>
            </a:pPr>
            <a:r>
              <a:rPr lang="fa-IR" sz="2400" dirty="0">
                <a:cs typeface="B Nazanin" pitchFamily="2" charset="-78"/>
              </a:rPr>
              <a:t>............</a:t>
            </a:r>
          </a:p>
          <a:p>
            <a:pPr>
              <a:defRPr/>
            </a:pPr>
            <a:r>
              <a:rPr lang="fa-IR" sz="2400" dirty="0">
                <a:cs typeface="B Nazanin" pitchFamily="2" charset="-78"/>
              </a:rPr>
              <a:t>.......</a:t>
            </a:r>
          </a:p>
          <a:p>
            <a:pPr>
              <a:defRPr/>
            </a:pPr>
            <a:r>
              <a:rPr lang="fa-IR" sz="2400" dirty="0" smtClean="0">
                <a:cs typeface="B Nazanin" pitchFamily="2" charset="-78"/>
              </a:rPr>
              <a:t>......</a:t>
            </a:r>
            <a:endParaRPr lang="fa-IR" sz="2400" dirty="0">
              <a:cs typeface="B Nazanin" pitchFamily="2" charset="-78"/>
            </a:endParaRPr>
          </a:p>
          <a:p>
            <a:pPr>
              <a:defRPr/>
            </a:pPr>
            <a:r>
              <a:rPr lang="fa-IR" sz="2400" dirty="0">
                <a:cs typeface="B Nazanin" pitchFamily="2" charset="-78"/>
              </a:rPr>
              <a:t>......</a:t>
            </a:r>
          </a:p>
          <a:p>
            <a:pPr>
              <a:defRPr/>
            </a:pPr>
            <a:r>
              <a:rPr lang="fa-IR" sz="2400" dirty="0" smtClean="0">
                <a:cs typeface="B Nazanin" pitchFamily="2" charset="-78"/>
              </a:rPr>
              <a:t>......</a:t>
            </a:r>
            <a:endParaRPr lang="en-US" sz="2400" dirty="0" smtClean="0">
              <a:cs typeface="B Nazanin" pitchFamily="2" charset="-78"/>
            </a:endParaRPr>
          </a:p>
          <a:p>
            <a:pPr lvl="0">
              <a:defRPr/>
            </a:pPr>
            <a:r>
              <a:rPr lang="fa-IR" sz="2400" dirty="0">
                <a:solidFill>
                  <a:srgbClr val="000000"/>
                </a:solidFill>
                <a:cs typeface="B Nazanin" pitchFamily="2" charset="-78"/>
              </a:rPr>
              <a:t>......</a:t>
            </a:r>
            <a:endParaRPr lang="en-US" sz="2400" dirty="0">
              <a:solidFill>
                <a:srgbClr val="000000"/>
              </a:solidFill>
              <a:cs typeface="B Nazanin" pitchFamily="2" charset="-78"/>
            </a:endParaRPr>
          </a:p>
          <a:p>
            <a:pPr lvl="0">
              <a:defRPr/>
            </a:pPr>
            <a:r>
              <a:rPr lang="fa-IR" sz="2400" dirty="0">
                <a:solidFill>
                  <a:srgbClr val="000000"/>
                </a:solidFill>
                <a:cs typeface="B Nazanin" pitchFamily="2" charset="-78"/>
              </a:rPr>
              <a:t>......</a:t>
            </a:r>
            <a:endParaRPr lang="en-US" sz="2400" dirty="0">
              <a:solidFill>
                <a:srgbClr val="000000"/>
              </a:solidFill>
              <a:cs typeface="B Nazanin" pitchFamily="2" charset="-78"/>
            </a:endParaRPr>
          </a:p>
          <a:p>
            <a:pPr lvl="0">
              <a:defRPr/>
            </a:pPr>
            <a:r>
              <a:rPr lang="fa-IR" sz="2400" dirty="0">
                <a:solidFill>
                  <a:srgbClr val="000000"/>
                </a:solidFill>
                <a:cs typeface="B Nazanin" pitchFamily="2" charset="-78"/>
              </a:rPr>
              <a:t>......</a:t>
            </a:r>
            <a:endParaRPr lang="en-US" sz="2400" dirty="0">
              <a:solidFill>
                <a:srgbClr val="000000"/>
              </a:solidFill>
              <a:cs typeface="B Nazanin" pitchFamily="2" charset="-78"/>
            </a:endParaRPr>
          </a:p>
          <a:p>
            <a:pPr>
              <a:defRPr/>
            </a:pPr>
            <a:r>
              <a:rPr lang="fa-IR" sz="2400" smtClean="0">
                <a:cs typeface="B Nazanin" pitchFamily="2" charset="-78"/>
              </a:rPr>
              <a:t>......</a:t>
            </a:r>
            <a:endParaRPr lang="fa-IR" sz="2400" dirty="0">
              <a:cs typeface="B Nazanin" pitchFamily="2" charset="-78"/>
            </a:endParaRPr>
          </a:p>
          <a:p>
            <a:pPr>
              <a:defRPr/>
            </a:pPr>
            <a:r>
              <a:rPr lang="fa-IR" sz="2400" dirty="0">
                <a:cs typeface="B Nazanin" pitchFamily="2" charset="-78"/>
              </a:rPr>
              <a:t>........</a:t>
            </a:r>
          </a:p>
          <a:p>
            <a:pPr>
              <a:defRPr/>
            </a:pPr>
            <a:r>
              <a:rPr lang="fa-IR" sz="2400" dirty="0">
                <a:cs typeface="B Nazanin" pitchFamily="2" charset="-78"/>
              </a:rPr>
              <a:t>.........</a:t>
            </a:r>
          </a:p>
          <a:p>
            <a:pPr>
              <a:defRPr/>
            </a:pPr>
            <a:r>
              <a:rPr lang="fa-IR" sz="2400" dirty="0">
                <a:cs typeface="B Nazanin" pitchFamily="2" charset="-78"/>
              </a:rPr>
              <a:t>............</a:t>
            </a:r>
          </a:p>
          <a:p>
            <a:pPr>
              <a:defRPr/>
            </a:pPr>
            <a:r>
              <a:rPr lang="fa-IR" sz="2400" dirty="0">
                <a:cs typeface="B Nazanin" pitchFamily="2" charset="-78"/>
              </a:rPr>
              <a:t>............</a:t>
            </a:r>
          </a:p>
          <a:p>
            <a:pPr>
              <a:defRPr/>
            </a:pPr>
            <a:endParaRPr lang="en-US" sz="2400" dirty="0">
              <a:cs typeface="B Nazanin" pitchFamily="2" charset="-78"/>
            </a:endParaRPr>
          </a:p>
          <a:p>
            <a:pPr algn="just">
              <a:defRPr/>
            </a:pPr>
            <a:r>
              <a:rPr lang="fa-IR" sz="2400" dirty="0" smtClean="0">
                <a:cs typeface="B Nazanin" pitchFamily="2" charset="-78"/>
              </a:rPr>
              <a:t>..................................</a:t>
            </a:r>
            <a:endParaRPr lang="fa-IR" sz="2400" dirty="0">
              <a:cs typeface="B Nazanin" pitchFamily="2" charset="-78"/>
            </a:endParaRPr>
          </a:p>
          <a:p>
            <a:pPr algn="just">
              <a:defRPr/>
            </a:pPr>
            <a:r>
              <a:rPr lang="fa-IR" sz="2400" dirty="0">
                <a:cs typeface="B Nazanin" pitchFamily="2" charset="-78"/>
              </a:rPr>
              <a:t>...............</a:t>
            </a:r>
          </a:p>
          <a:p>
            <a:pPr algn="just">
              <a:defRPr/>
            </a:pPr>
            <a:r>
              <a:rPr lang="fa-IR" sz="2400" dirty="0">
                <a:cs typeface="B Nazanin" pitchFamily="2" charset="-78"/>
              </a:rPr>
              <a:t>............</a:t>
            </a:r>
          </a:p>
          <a:p>
            <a:pPr algn="just">
              <a:defRPr/>
            </a:pPr>
            <a:r>
              <a:rPr lang="fa-IR" sz="2400" dirty="0">
                <a:cs typeface="B Nazanin" pitchFamily="2" charset="-78"/>
              </a:rPr>
              <a:t>..............</a:t>
            </a:r>
            <a:endParaRPr lang="en-US" sz="2400" dirty="0" smtClean="0">
              <a:cs typeface="B Nazanin" pitchFamily="2" charset="-78"/>
            </a:endParaRPr>
          </a:p>
          <a:p>
            <a:pPr>
              <a:defRPr/>
            </a:pPr>
            <a:r>
              <a:rPr lang="fa-IR" sz="2400" dirty="0" smtClean="0">
                <a:cs typeface="B Nazanin" pitchFamily="2" charset="-78"/>
              </a:rPr>
              <a:t>............</a:t>
            </a:r>
            <a:endParaRPr lang="fa-IR" sz="2400" dirty="0">
              <a:cs typeface="B Nazanin" pitchFamily="2" charset="-78"/>
            </a:endParaRPr>
          </a:p>
          <a:p>
            <a:pPr>
              <a:defRPr/>
            </a:pPr>
            <a:r>
              <a:rPr lang="fa-IR" sz="2400" dirty="0">
                <a:cs typeface="B Nazanin" pitchFamily="2" charset="-78"/>
              </a:rPr>
              <a:t>......</a:t>
            </a:r>
          </a:p>
          <a:p>
            <a:pPr>
              <a:defRPr/>
            </a:pPr>
            <a:r>
              <a:rPr lang="fa-IR" sz="2400" dirty="0">
                <a:cs typeface="B Nazanin" pitchFamily="2" charset="-78"/>
              </a:rPr>
              <a:t>......</a:t>
            </a:r>
          </a:p>
          <a:p>
            <a:pPr>
              <a:defRPr/>
            </a:pPr>
            <a:r>
              <a:rPr lang="fa-IR" sz="2400" dirty="0">
                <a:cs typeface="B Nazanin" pitchFamily="2" charset="-78"/>
              </a:rPr>
              <a:t>......</a:t>
            </a:r>
          </a:p>
          <a:p>
            <a:pPr>
              <a:defRPr/>
            </a:pPr>
            <a:r>
              <a:rPr lang="fa-IR" sz="2400" dirty="0" smtClean="0">
                <a:cs typeface="B Nazanin" pitchFamily="2" charset="-78"/>
              </a:rPr>
              <a:t>......</a:t>
            </a:r>
            <a:endParaRPr lang="en-US" sz="2400" dirty="0" smtClean="0">
              <a:cs typeface="B Nazanin" pitchFamily="2" charset="-78"/>
            </a:endParaRPr>
          </a:p>
          <a:p>
            <a:pPr>
              <a:defRPr/>
            </a:pPr>
            <a:r>
              <a:rPr lang="en-US" sz="2400" dirty="0" smtClean="0">
                <a:cs typeface="B Nazanin" pitchFamily="2" charset="-78"/>
              </a:rPr>
              <a:t>…..….</a:t>
            </a:r>
            <a:endParaRPr lang="fa-IR" sz="2400" dirty="0">
              <a:cs typeface="B Nazanin" pitchFamily="2" charset="-7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98880" y="11724150"/>
            <a:ext cx="8067040" cy="12227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9928" tIns="34964" rIns="69928" bIns="34964">
            <a:spAutoFit/>
          </a:bodyPr>
          <a:lstStyle/>
          <a:p>
            <a:pPr>
              <a:defRPr/>
            </a:pPr>
            <a:endParaRPr lang="en-US" sz="2400" dirty="0">
              <a:cs typeface="B Nazanin" pitchFamily="2" charset="-78"/>
            </a:endParaRPr>
          </a:p>
          <a:p>
            <a:pPr>
              <a:defRPr/>
            </a:pPr>
            <a:endParaRPr lang="fa-IR" sz="2400" dirty="0">
              <a:cs typeface="B Nazanin" pitchFamily="2" charset="-78"/>
            </a:endParaRPr>
          </a:p>
          <a:p>
            <a:pPr>
              <a:defRPr/>
            </a:pPr>
            <a:endParaRPr lang="en-US" sz="2400" dirty="0" smtClean="0">
              <a:cs typeface="B Nazanin" pitchFamily="2" charset="-78"/>
            </a:endParaRPr>
          </a:p>
          <a:p>
            <a:pPr>
              <a:defRPr/>
            </a:pPr>
            <a:r>
              <a:rPr lang="en-US" sz="2400" dirty="0" smtClean="0">
                <a:cs typeface="B Nazanin" pitchFamily="2" charset="-78"/>
              </a:rPr>
              <a:t>Text (Arial body 24)</a:t>
            </a:r>
          </a:p>
          <a:p>
            <a:pPr>
              <a:defRPr/>
            </a:pPr>
            <a:r>
              <a:rPr lang="fa-IR" sz="2400" dirty="0" smtClean="0">
                <a:cs typeface="B Nazanin" pitchFamily="2" charset="-78"/>
              </a:rPr>
              <a:t>.......</a:t>
            </a:r>
            <a:endParaRPr lang="fa-IR" sz="2400" dirty="0">
              <a:cs typeface="B Nazanin" pitchFamily="2" charset="-78"/>
            </a:endParaRPr>
          </a:p>
          <a:p>
            <a:pPr algn="just">
              <a:defRPr/>
            </a:pPr>
            <a:r>
              <a:rPr lang="fa-IR" sz="2400" dirty="0">
                <a:cs typeface="B Nazanin" pitchFamily="2" charset="-78"/>
              </a:rPr>
              <a:t>......</a:t>
            </a:r>
          </a:p>
          <a:p>
            <a:pPr algn="just">
              <a:defRPr/>
            </a:pPr>
            <a:r>
              <a:rPr lang="fa-IR" sz="2400" dirty="0">
                <a:cs typeface="B Nazanin" pitchFamily="2" charset="-78"/>
              </a:rPr>
              <a:t>.....</a:t>
            </a:r>
          </a:p>
          <a:p>
            <a:pPr algn="just">
              <a:defRPr/>
            </a:pPr>
            <a:r>
              <a:rPr lang="fa-IR" sz="2400" dirty="0">
                <a:cs typeface="B Nazanin" pitchFamily="2" charset="-78"/>
              </a:rPr>
              <a:t>.......</a:t>
            </a:r>
          </a:p>
          <a:p>
            <a:pPr algn="just">
              <a:defRPr/>
            </a:pPr>
            <a:r>
              <a:rPr lang="fa-IR" sz="2400" dirty="0">
                <a:cs typeface="B Nazanin" pitchFamily="2" charset="-78"/>
              </a:rPr>
              <a:t>......</a:t>
            </a:r>
          </a:p>
          <a:p>
            <a:pPr algn="just">
              <a:defRPr/>
            </a:pPr>
            <a:r>
              <a:rPr lang="fa-IR" sz="2400" dirty="0">
                <a:cs typeface="B Nazanin" pitchFamily="2" charset="-78"/>
              </a:rPr>
              <a:t>.....</a:t>
            </a:r>
          </a:p>
          <a:p>
            <a:pPr algn="just">
              <a:defRPr/>
            </a:pPr>
            <a:r>
              <a:rPr lang="fa-IR" sz="2400" dirty="0">
                <a:cs typeface="B Nazanin" pitchFamily="2" charset="-78"/>
              </a:rPr>
              <a:t>.......</a:t>
            </a:r>
          </a:p>
          <a:p>
            <a:pPr algn="just">
              <a:defRPr/>
            </a:pPr>
            <a:r>
              <a:rPr lang="fa-IR" sz="2400" dirty="0">
                <a:cs typeface="B Nazanin" pitchFamily="2" charset="-78"/>
              </a:rPr>
              <a:t>......</a:t>
            </a:r>
          </a:p>
          <a:p>
            <a:pPr algn="just">
              <a:defRPr/>
            </a:pPr>
            <a:r>
              <a:rPr lang="fa-IR" sz="2400" dirty="0" smtClean="0">
                <a:cs typeface="B Nazanin" pitchFamily="2" charset="-78"/>
              </a:rPr>
              <a:t>.....</a:t>
            </a:r>
            <a:endParaRPr lang="fa-IR" sz="2400" dirty="0">
              <a:cs typeface="B Nazanin" pitchFamily="2" charset="-78"/>
            </a:endParaRPr>
          </a:p>
          <a:p>
            <a:pPr algn="just">
              <a:defRPr/>
            </a:pPr>
            <a:endParaRPr lang="en-US" sz="2400" dirty="0">
              <a:cs typeface="B Nazanin" pitchFamily="2" charset="-78"/>
            </a:endParaRPr>
          </a:p>
          <a:p>
            <a:pPr algn="just">
              <a:defRPr/>
            </a:pPr>
            <a:r>
              <a:rPr lang="fa-IR" sz="2400" dirty="0" smtClean="0">
                <a:cs typeface="B Nazanin" pitchFamily="2" charset="-78"/>
              </a:rPr>
              <a:t>...............</a:t>
            </a:r>
            <a:endParaRPr lang="fa-IR" sz="2400" dirty="0">
              <a:cs typeface="B Nazanin" pitchFamily="2" charset="-78"/>
            </a:endParaRPr>
          </a:p>
          <a:p>
            <a:pPr algn="just">
              <a:defRPr/>
            </a:pPr>
            <a:r>
              <a:rPr lang="fa-IR" sz="2400" dirty="0">
                <a:cs typeface="B Nazanin" pitchFamily="2" charset="-78"/>
              </a:rPr>
              <a:t>..............</a:t>
            </a:r>
          </a:p>
          <a:p>
            <a:pPr algn="just">
              <a:defRPr/>
            </a:pPr>
            <a:r>
              <a:rPr lang="fa-IR" sz="2400" dirty="0">
                <a:cs typeface="B Nazanin" pitchFamily="2" charset="-78"/>
              </a:rPr>
              <a:t>.............</a:t>
            </a:r>
          </a:p>
          <a:p>
            <a:pPr algn="just">
              <a:defRPr/>
            </a:pPr>
            <a:r>
              <a:rPr lang="fa-IR" sz="2400" dirty="0">
                <a:cs typeface="B Nazanin" pitchFamily="2" charset="-78"/>
              </a:rPr>
              <a:t>......</a:t>
            </a:r>
          </a:p>
          <a:p>
            <a:pPr algn="just">
              <a:defRPr/>
            </a:pPr>
            <a:r>
              <a:rPr lang="fa-IR" sz="2400" dirty="0">
                <a:cs typeface="B Nazanin" pitchFamily="2" charset="-78"/>
              </a:rPr>
              <a:t>...... .............</a:t>
            </a:r>
          </a:p>
          <a:p>
            <a:pPr algn="just">
              <a:defRPr/>
            </a:pPr>
            <a:r>
              <a:rPr lang="fa-IR" sz="2400" dirty="0">
                <a:cs typeface="B Nazanin" pitchFamily="2" charset="-78"/>
              </a:rPr>
              <a:t>......</a:t>
            </a:r>
          </a:p>
          <a:p>
            <a:pPr algn="just">
              <a:defRPr/>
            </a:pPr>
            <a:r>
              <a:rPr lang="fa-IR" sz="2400" dirty="0">
                <a:cs typeface="B Nazanin" pitchFamily="2" charset="-78"/>
              </a:rPr>
              <a:t>......</a:t>
            </a:r>
          </a:p>
          <a:p>
            <a:pPr algn="just">
              <a:defRPr/>
            </a:pPr>
            <a:r>
              <a:rPr lang="fa-IR" sz="2400" dirty="0">
                <a:cs typeface="B Nazanin" pitchFamily="2" charset="-78"/>
              </a:rPr>
              <a:t>.............</a:t>
            </a:r>
          </a:p>
          <a:p>
            <a:pPr algn="just">
              <a:defRPr/>
            </a:pPr>
            <a:r>
              <a:rPr lang="fa-IR" sz="2400" dirty="0">
                <a:cs typeface="B Nazanin" pitchFamily="2" charset="-78"/>
              </a:rPr>
              <a:t>......</a:t>
            </a:r>
          </a:p>
          <a:p>
            <a:pPr algn="just">
              <a:defRPr/>
            </a:pPr>
            <a:endParaRPr lang="en-US" sz="1400" dirty="0" smtClean="0">
              <a:cs typeface="B Nazanin" pitchFamily="2" charset="-78"/>
            </a:endParaRPr>
          </a:p>
          <a:p>
            <a:pPr algn="just">
              <a:defRPr/>
            </a:pPr>
            <a:endParaRPr lang="en-US" sz="1400" dirty="0">
              <a:cs typeface="B Nazanin" pitchFamily="2" charset="-78"/>
            </a:endParaRPr>
          </a:p>
          <a:p>
            <a:pPr algn="just">
              <a:defRPr/>
            </a:pPr>
            <a:endParaRPr lang="en-US" sz="1400" dirty="0">
              <a:cs typeface="B Nazanin" pitchFamily="2" charset="-78"/>
            </a:endParaRPr>
          </a:p>
          <a:p>
            <a:pPr algn="just">
              <a:defRPr/>
            </a:pPr>
            <a:endParaRPr lang="en-US" sz="1400" dirty="0">
              <a:cs typeface="B Nazanin" pitchFamily="2" charset="-78"/>
            </a:endParaRPr>
          </a:p>
          <a:p>
            <a:pPr algn="just">
              <a:defRPr/>
            </a:pPr>
            <a:endParaRPr lang="en-US" sz="1400" dirty="0">
              <a:cs typeface="B Nazanin" pitchFamily="2" charset="-78"/>
            </a:endParaRPr>
          </a:p>
          <a:p>
            <a:pPr algn="just">
              <a:defRPr/>
            </a:pPr>
            <a:r>
              <a:rPr lang="fa-IR" sz="1400" dirty="0">
                <a:cs typeface="B Nazanin" pitchFamily="2" charset="-78"/>
              </a:rPr>
              <a:t>...............</a:t>
            </a:r>
          </a:p>
          <a:p>
            <a:pPr algn="just">
              <a:defRPr/>
            </a:pPr>
            <a:r>
              <a:rPr lang="fa-IR" sz="1400" dirty="0">
                <a:cs typeface="B Nazanin" pitchFamily="2" charset="-78"/>
              </a:rPr>
              <a:t>............</a:t>
            </a:r>
          </a:p>
          <a:p>
            <a:pPr algn="just">
              <a:defRPr/>
            </a:pPr>
            <a:r>
              <a:rPr lang="fa-IR" sz="1400" dirty="0">
                <a:cs typeface="B Nazanin" pitchFamily="2" charset="-78"/>
              </a:rPr>
              <a:t>..................</a:t>
            </a:r>
          </a:p>
          <a:p>
            <a:pPr algn="just">
              <a:defRPr/>
            </a:pPr>
            <a:r>
              <a:rPr lang="fa-IR" sz="1400" dirty="0">
                <a:cs typeface="B Nazanin" pitchFamily="2" charset="-78"/>
              </a:rPr>
              <a:t>.....................</a:t>
            </a:r>
          </a:p>
          <a:p>
            <a:pPr algn="just">
              <a:defRPr/>
            </a:pPr>
            <a:r>
              <a:rPr lang="fa-IR" sz="1400" dirty="0">
                <a:cs typeface="B Nazanin" pitchFamily="2" charset="-78"/>
              </a:rPr>
              <a:t>...................</a:t>
            </a:r>
          </a:p>
          <a:p>
            <a:pPr algn="just">
              <a:defRPr/>
            </a:pPr>
            <a:r>
              <a:rPr lang="fa-IR" sz="1400" dirty="0">
                <a:cs typeface="B Nazanin" pitchFamily="2" charset="-78"/>
              </a:rPr>
              <a:t>...................</a:t>
            </a:r>
          </a:p>
          <a:p>
            <a:pPr algn="just">
              <a:defRPr/>
            </a:pPr>
            <a:r>
              <a:rPr lang="fa-IR" sz="1400" dirty="0">
                <a:cs typeface="B Nazanin" pitchFamily="2" charset="-78"/>
              </a:rPr>
              <a:t>...............</a:t>
            </a:r>
          </a:p>
          <a:p>
            <a:pPr algn="just">
              <a:defRPr/>
            </a:pPr>
            <a:r>
              <a:rPr lang="fa-IR" sz="1400" dirty="0">
                <a:cs typeface="B Nazanin" pitchFamily="2" charset="-78"/>
              </a:rPr>
              <a:t>............</a:t>
            </a:r>
          </a:p>
          <a:p>
            <a:pPr algn="just">
              <a:defRPr/>
            </a:pPr>
            <a:r>
              <a:rPr lang="fa-IR" sz="1400" dirty="0" smtClean="0">
                <a:cs typeface="B Nazanin" pitchFamily="2" charset="-78"/>
              </a:rPr>
              <a:t>.</a:t>
            </a:r>
            <a:endParaRPr lang="en-US" sz="1400" dirty="0" smtClean="0">
              <a:cs typeface="B Nazanin" pitchFamily="2" charset="-78"/>
            </a:endParaRPr>
          </a:p>
          <a:p>
            <a:pPr algn="just">
              <a:defRPr/>
            </a:pPr>
            <a:r>
              <a:rPr lang="en-US" sz="1400" dirty="0" smtClean="0">
                <a:cs typeface="B Nazanin" pitchFamily="2" charset="-78"/>
              </a:rPr>
              <a:t>.</a:t>
            </a:r>
            <a:endParaRPr lang="en-US" sz="1400" dirty="0">
              <a:cs typeface="B Nazanin" pitchFamily="2" charset="-78"/>
            </a:endParaRPr>
          </a:p>
          <a:p>
            <a:pPr algn="just">
              <a:defRPr/>
            </a:pPr>
            <a:r>
              <a:rPr lang="en-US" sz="1400" dirty="0" smtClean="0">
                <a:cs typeface="B Nazanin" pitchFamily="2" charset="-78"/>
              </a:rPr>
              <a:t>.</a:t>
            </a:r>
          </a:p>
          <a:p>
            <a:pPr algn="just">
              <a:defRPr/>
            </a:pPr>
            <a:r>
              <a:rPr lang="fa-IR" sz="1400" dirty="0" smtClean="0">
                <a:cs typeface="B Nazanin" pitchFamily="2" charset="-78"/>
              </a:rPr>
              <a:t>.................</a:t>
            </a:r>
            <a:endParaRPr lang="fa-IR" sz="1400" dirty="0">
              <a:cs typeface="B Nazanin" pitchFamily="2" charset="-78"/>
            </a:endParaRPr>
          </a:p>
        </p:txBody>
      </p:sp>
      <p:grpSp>
        <p:nvGrpSpPr>
          <p:cNvPr id="46" name="Group 40"/>
          <p:cNvGrpSpPr>
            <a:grpSpLocks/>
          </p:cNvGrpSpPr>
          <p:nvPr/>
        </p:nvGrpSpPr>
        <p:grpSpPr bwMode="auto">
          <a:xfrm flipH="1">
            <a:off x="1257452" y="11871271"/>
            <a:ext cx="7029627" cy="695691"/>
            <a:chOff x="1349375" y="5094288"/>
            <a:chExt cx="12917488" cy="590550"/>
          </a:xfrm>
          <a:gradFill>
            <a:gsLst>
              <a:gs pos="12000">
                <a:schemeClr val="accent5">
                  <a:lumMod val="50000"/>
                </a:schemeClr>
              </a:gs>
              <a:gs pos="62490">
                <a:schemeClr val="accent5">
                  <a:lumMod val="75000"/>
                </a:schemeClr>
              </a:gs>
              <a:gs pos="67000">
                <a:srgbClr val="4597A0"/>
              </a:gs>
              <a:gs pos="100000">
                <a:schemeClr val="accent1">
                  <a:lumMod val="25000"/>
                </a:schemeClr>
              </a:gs>
            </a:gsLst>
            <a:lin ang="5400000" scaled="1"/>
          </a:gradFill>
        </p:grpSpPr>
        <p:sp>
          <p:nvSpPr>
            <p:cNvPr id="48" name="Rounded Rectangle 47"/>
            <p:cNvSpPr/>
            <p:nvPr/>
          </p:nvSpPr>
          <p:spPr bwMode="auto">
            <a:xfrm>
              <a:off x="1349375" y="5277009"/>
              <a:ext cx="12917488" cy="407829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algn="ctr" defTabSz="4483663">
                <a:defRPr/>
              </a:pPr>
              <a:endParaRPr lang="en-US" sz="6100" dirty="0">
                <a:cs typeface="+mn-cs"/>
              </a:endParaRPr>
            </a:p>
          </p:txBody>
        </p:sp>
        <p:sp>
          <p:nvSpPr>
            <p:cNvPr id="49" name="Rounded Rectangle 77"/>
            <p:cNvSpPr>
              <a:spLocks noChangeArrowheads="1"/>
            </p:cNvSpPr>
            <p:nvPr/>
          </p:nvSpPr>
          <p:spPr bwMode="auto">
            <a:xfrm rot="-2700000">
              <a:off x="13771563" y="5094288"/>
              <a:ext cx="366712" cy="358775"/>
            </a:xfrm>
            <a:prstGeom prst="roundRect">
              <a:avLst>
                <a:gd name="adj" fmla="val 16667"/>
              </a:avLst>
            </a:prstGeom>
            <a:grpFill/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4483117"/>
              <a:endParaRPr lang="en-US" sz="6100" dirty="0"/>
            </a:p>
          </p:txBody>
        </p:sp>
      </p:grp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2782393" y="12030887"/>
            <a:ext cx="236815" cy="5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7231" tIns="58615" rIns="117231" bIns="58615">
            <a:spAutoFit/>
          </a:bodyPr>
          <a:lstStyle/>
          <a:p>
            <a:pPr algn="ctr"/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59" name="Group 40"/>
          <p:cNvGrpSpPr>
            <a:grpSpLocks/>
          </p:cNvGrpSpPr>
          <p:nvPr/>
        </p:nvGrpSpPr>
        <p:grpSpPr bwMode="auto">
          <a:xfrm flipH="1">
            <a:off x="1363157" y="20257444"/>
            <a:ext cx="4359176" cy="695691"/>
            <a:chOff x="1349375" y="5094288"/>
            <a:chExt cx="12917488" cy="590550"/>
          </a:xfrm>
          <a:gradFill>
            <a:gsLst>
              <a:gs pos="12000">
                <a:schemeClr val="accent5">
                  <a:lumMod val="50000"/>
                </a:schemeClr>
              </a:gs>
              <a:gs pos="62490">
                <a:schemeClr val="accent5">
                  <a:lumMod val="75000"/>
                </a:schemeClr>
              </a:gs>
              <a:gs pos="67000">
                <a:srgbClr val="4597A0"/>
              </a:gs>
              <a:gs pos="100000">
                <a:schemeClr val="accent1">
                  <a:lumMod val="25000"/>
                </a:schemeClr>
              </a:gs>
            </a:gsLst>
            <a:lin ang="5400000" scaled="1"/>
          </a:gradFill>
        </p:grpSpPr>
        <p:sp>
          <p:nvSpPr>
            <p:cNvPr id="61" name="Rounded Rectangle 60"/>
            <p:cNvSpPr/>
            <p:nvPr/>
          </p:nvSpPr>
          <p:spPr bwMode="auto">
            <a:xfrm>
              <a:off x="1349375" y="5277009"/>
              <a:ext cx="12917488" cy="407829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algn="ctr" defTabSz="4483663">
                <a:defRPr/>
              </a:pPr>
              <a:endParaRPr lang="en-US" sz="6100" dirty="0">
                <a:cs typeface="+mn-cs"/>
              </a:endParaRPr>
            </a:p>
          </p:txBody>
        </p:sp>
        <p:sp>
          <p:nvSpPr>
            <p:cNvPr id="62" name="Rounded Rectangle 77"/>
            <p:cNvSpPr>
              <a:spLocks noChangeArrowheads="1"/>
            </p:cNvSpPr>
            <p:nvPr/>
          </p:nvSpPr>
          <p:spPr bwMode="auto">
            <a:xfrm rot="-2700000">
              <a:off x="13771563" y="5094288"/>
              <a:ext cx="366712" cy="358775"/>
            </a:xfrm>
            <a:prstGeom prst="roundRect">
              <a:avLst>
                <a:gd name="adj" fmla="val 16667"/>
              </a:avLst>
            </a:prstGeom>
            <a:grpFill/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4483117"/>
              <a:endParaRPr lang="en-US" sz="6100" dirty="0"/>
            </a:p>
          </p:txBody>
        </p:sp>
      </p:grpSp>
      <p:sp>
        <p:nvSpPr>
          <p:cNvPr id="63" name="Rectangle 13"/>
          <p:cNvSpPr>
            <a:spLocks noChangeArrowheads="1"/>
          </p:cNvSpPr>
          <p:nvPr/>
        </p:nvSpPr>
        <p:spPr bwMode="auto">
          <a:xfrm>
            <a:off x="1918967" y="20413286"/>
            <a:ext cx="1136037" cy="5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7231" tIns="58615" rIns="117231" bIns="58615">
            <a:spAutoFit/>
          </a:bodyPr>
          <a:lstStyle/>
          <a:p>
            <a:r>
              <a:rPr lang="en-US" sz="2800" b="1" dirty="0" smtClean="0">
                <a:solidFill>
                  <a:srgbClr val="CC0000"/>
                </a:solidFill>
                <a:cs typeface="B Nazanin" pitchFamily="2" charset="-78"/>
              </a:rPr>
              <a:t>Body</a:t>
            </a:r>
            <a:endParaRPr lang="en-US" sz="2800" b="1" dirty="0">
              <a:solidFill>
                <a:srgbClr val="CC0000"/>
              </a:solidFill>
            </a:endParaRPr>
          </a:p>
        </p:txBody>
      </p:sp>
      <p:grpSp>
        <p:nvGrpSpPr>
          <p:cNvPr id="77" name="Group 40"/>
          <p:cNvGrpSpPr>
            <a:grpSpLocks/>
          </p:cNvGrpSpPr>
          <p:nvPr/>
        </p:nvGrpSpPr>
        <p:grpSpPr bwMode="auto">
          <a:xfrm flipH="1">
            <a:off x="9426388" y="19613346"/>
            <a:ext cx="4359176" cy="695691"/>
            <a:chOff x="1349375" y="5094288"/>
            <a:chExt cx="12917488" cy="590550"/>
          </a:xfrm>
          <a:gradFill>
            <a:gsLst>
              <a:gs pos="12000">
                <a:schemeClr val="accent5">
                  <a:lumMod val="50000"/>
                </a:schemeClr>
              </a:gs>
              <a:gs pos="62490">
                <a:schemeClr val="accent5">
                  <a:lumMod val="75000"/>
                </a:schemeClr>
              </a:gs>
              <a:gs pos="67000">
                <a:srgbClr val="4597A0"/>
              </a:gs>
              <a:gs pos="100000">
                <a:schemeClr val="accent1">
                  <a:lumMod val="25000"/>
                </a:schemeClr>
              </a:gs>
            </a:gsLst>
            <a:lin ang="5400000" scaled="1"/>
          </a:gradFill>
        </p:grpSpPr>
        <p:sp>
          <p:nvSpPr>
            <p:cNvPr id="78" name="Rounded Rectangle 77"/>
            <p:cNvSpPr/>
            <p:nvPr/>
          </p:nvSpPr>
          <p:spPr bwMode="auto">
            <a:xfrm>
              <a:off x="1349375" y="5277009"/>
              <a:ext cx="12917488" cy="407829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algn="ctr" defTabSz="4483663">
                <a:defRPr/>
              </a:pPr>
              <a:endParaRPr lang="en-US" sz="6100" dirty="0">
                <a:cs typeface="+mn-cs"/>
              </a:endParaRPr>
            </a:p>
          </p:txBody>
        </p:sp>
        <p:sp>
          <p:nvSpPr>
            <p:cNvPr id="79" name="Rounded Rectangle 77"/>
            <p:cNvSpPr>
              <a:spLocks noChangeArrowheads="1"/>
            </p:cNvSpPr>
            <p:nvPr/>
          </p:nvSpPr>
          <p:spPr bwMode="auto">
            <a:xfrm rot="-2700000">
              <a:off x="13771563" y="5094288"/>
              <a:ext cx="366712" cy="358775"/>
            </a:xfrm>
            <a:prstGeom prst="roundRect">
              <a:avLst>
                <a:gd name="adj" fmla="val 16667"/>
              </a:avLst>
            </a:prstGeom>
            <a:grpFill/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4483117"/>
              <a:endParaRPr lang="en-US" sz="6100" dirty="0"/>
            </a:p>
          </p:txBody>
        </p:sp>
      </p:grpSp>
      <p:sp>
        <p:nvSpPr>
          <p:cNvPr id="80" name="Rectangle 13"/>
          <p:cNvSpPr>
            <a:spLocks noChangeArrowheads="1"/>
          </p:cNvSpPr>
          <p:nvPr/>
        </p:nvSpPr>
        <p:spPr bwMode="auto">
          <a:xfrm>
            <a:off x="10080924" y="19772962"/>
            <a:ext cx="1977613" cy="5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7231" tIns="58615" rIns="117231" bIns="58615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CC0000"/>
                </a:solidFill>
                <a:cs typeface="B Nazanin" pitchFamily="2" charset="-78"/>
              </a:rPr>
              <a:t>Refrences</a:t>
            </a:r>
            <a:endParaRPr lang="en-US" sz="2800" b="1" dirty="0">
              <a:solidFill>
                <a:srgbClr val="CC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2480" y="11986985"/>
            <a:ext cx="7608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CC0000"/>
                </a:solidFill>
                <a:cs typeface="B Nazanin" pitchFamily="2" charset="-78"/>
              </a:rPr>
              <a:t>Introduction (Arial Heading 28)</a:t>
            </a:r>
            <a:endParaRPr lang="en-US" sz="2800" b="1" dirty="0">
              <a:solidFill>
                <a:srgbClr val="CC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24" y="352465"/>
            <a:ext cx="1038104" cy="1370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3480" y="338460"/>
            <a:ext cx="125359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1500</TotalTime>
  <Words>335</Words>
  <Application>Microsoft Office PowerPoint</Application>
  <PresentationFormat>Custom</PresentationFormat>
  <Paragraphs>87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MegaPrint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Kish kala</cp:lastModifiedBy>
  <cp:revision>135</cp:revision>
  <dcterms:created xsi:type="dcterms:W3CDTF">2008-12-04T00:20:37Z</dcterms:created>
  <dcterms:modified xsi:type="dcterms:W3CDTF">2014-07-26T22:07:07Z</dcterms:modified>
</cp:coreProperties>
</file>